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1008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nya B" userId="f5a2fa73e537f87e" providerId="LiveId" clId="{534BA80A-B81E-45F9-8305-B2BD89FC303E}"/>
    <pc:docChg chg="modSld">
      <pc:chgData name="Harinya B" userId="f5a2fa73e537f87e" providerId="LiveId" clId="{534BA80A-B81E-45F9-8305-B2BD89FC303E}" dt="2023-04-24T06:33:54.673" v="0" actId="14100"/>
      <pc:docMkLst>
        <pc:docMk/>
      </pc:docMkLst>
      <pc:sldChg chg="modSp mod">
        <pc:chgData name="Harinya B" userId="f5a2fa73e537f87e" providerId="LiveId" clId="{534BA80A-B81E-45F9-8305-B2BD89FC303E}" dt="2023-04-24T06:33:54.673" v="0" actId="14100"/>
        <pc:sldMkLst>
          <pc:docMk/>
          <pc:sldMk cId="0" sldId="274"/>
        </pc:sldMkLst>
        <pc:spChg chg="mod">
          <ac:chgData name="Harinya B" userId="f5a2fa73e537f87e" providerId="LiveId" clId="{534BA80A-B81E-45F9-8305-B2BD89FC303E}" dt="2023-04-24T06:33:54.673" v="0" actId="14100"/>
          <ac:spMkLst>
            <pc:docMk/>
            <pc:sldMk cId="0" sldId="274"/>
            <ac:spMk id="7" creationId="{00000000-0000-0000-0000-000000000000}"/>
          </ac:spMkLst>
        </pc:spChg>
      </pc:sldChg>
    </pc:docChg>
  </pc:docChgLst>
  <pc:docChgLst>
    <pc:chgData name="Harinya B" userId="f5a2fa73e537f87e" providerId="LiveId" clId="{A182DDEA-6CD0-48D2-8D06-DE5198D01038}"/>
    <pc:docChg chg="modSld">
      <pc:chgData name="Harinya B" userId="f5a2fa73e537f87e" providerId="LiveId" clId="{A182DDEA-6CD0-48D2-8D06-DE5198D01038}" dt="2023-07-11T03:51:04.487" v="2"/>
      <pc:docMkLst>
        <pc:docMk/>
      </pc:docMkLst>
      <pc:sldChg chg="delSp modSp mod">
        <pc:chgData name="Harinya B" userId="f5a2fa73e537f87e" providerId="LiveId" clId="{A182DDEA-6CD0-48D2-8D06-DE5198D01038}" dt="2023-07-11T03:51:04.487" v="2"/>
        <pc:sldMkLst>
          <pc:docMk/>
          <pc:sldMk cId="0" sldId="328"/>
        </pc:sldMkLst>
        <pc:spChg chg="del mod">
          <ac:chgData name="Harinya B" userId="f5a2fa73e537f87e" providerId="LiveId" clId="{A182DDEA-6CD0-48D2-8D06-DE5198D01038}" dt="2023-07-11T03:51:04.487" v="2"/>
          <ac:spMkLst>
            <pc:docMk/>
            <pc:sldMk cId="0" sldId="328"/>
            <ac:spMk id="4" creationId="{00000000-0000-0000-0000-000000000000}"/>
          </ac:spMkLst>
        </pc:spChg>
      </pc:sldChg>
    </pc:docChg>
  </pc:docChgLst>
  <pc:docChgLst>
    <pc:chgData name="Harinya B" userId="f5a2fa73e537f87e" providerId="LiveId" clId="{949DC8E9-5A00-40C9-B287-823F4E578935}"/>
    <pc:docChg chg="modSld">
      <pc:chgData name="Harinya B" userId="f5a2fa73e537f87e" providerId="LiveId" clId="{949DC8E9-5A00-40C9-B287-823F4E578935}" dt="2023-05-19T02:24:59.985" v="3"/>
      <pc:docMkLst>
        <pc:docMk/>
      </pc:docMkLst>
      <pc:sldChg chg="delSp modSp mod">
        <pc:chgData name="Harinya B" userId="f5a2fa73e537f87e" providerId="LiveId" clId="{949DC8E9-5A00-40C9-B287-823F4E578935}" dt="2023-05-19T02:24:59.985" v="3"/>
        <pc:sldMkLst>
          <pc:docMk/>
          <pc:sldMk cId="0" sldId="259"/>
        </pc:sldMkLst>
        <pc:spChg chg="del mod">
          <ac:chgData name="Harinya B" userId="f5a2fa73e537f87e" providerId="LiveId" clId="{949DC8E9-5A00-40C9-B287-823F4E578935}" dt="2023-05-19T02:24:59.985" v="3"/>
          <ac:spMkLst>
            <pc:docMk/>
            <pc:sldMk cId="0" sldId="259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6387" y="212216"/>
            <a:ext cx="1127922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40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40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40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6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40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59860" y="2403475"/>
            <a:ext cx="5471159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356595" y="6596278"/>
            <a:ext cx="1748154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7" Type="http://schemas.openxmlformats.org/officeDocument/2006/relationships/image" Target="../media/image16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42.jp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sk-app.com/" TargetMode="External"/><Relationship Id="rId11" Type="http://schemas.openxmlformats.org/officeDocument/2006/relationships/image" Target="../media/image167.png"/><Relationship Id="rId5" Type="http://schemas.openxmlformats.org/officeDocument/2006/relationships/image" Target="../media/image6.png"/><Relationship Id="rId10" Type="http://schemas.openxmlformats.org/officeDocument/2006/relationships/image" Target="../media/image166.png"/><Relationship Id="rId4" Type="http://schemas.openxmlformats.org/officeDocument/2006/relationships/image" Target="../media/image164.png"/><Relationship Id="rId9" Type="http://schemas.openxmlformats.org/officeDocument/2006/relationships/image" Target="../media/image13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5" Type="http://schemas.openxmlformats.org/officeDocument/2006/relationships/hyperlink" Target="http://flaskapp.com/" TargetMode="External"/><Relationship Id="rId4" Type="http://schemas.openxmlformats.org/officeDocument/2006/relationships/image" Target="../media/image1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ocean.com/community/tutorials/how-to-use-traefik-as-a-reverse-proxy-for-docker-containers-on-ubuntu-18-0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proxy.com/blog/haproxy-on-docker-swarm-load-balancing-and-dns-service-discovery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log/kubernetes-architectur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systango.com/blog/what-should-a-startup-choose-monolith-or-microservices-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7.jp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docker/dockerfil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w3schools.com/w3css/4/w3.c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9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9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jp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g"/><Relationship Id="rId4" Type="http://schemas.openxmlformats.org/officeDocument/2006/relationships/image" Target="../media/image1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632" y="1015365"/>
            <a:ext cx="5499100" cy="1300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4780"/>
              </a:lnSpc>
              <a:spcBef>
                <a:spcPts val="95"/>
              </a:spcBef>
            </a:pPr>
            <a:r>
              <a:rPr sz="4000" spc="-250" dirty="0">
                <a:solidFill>
                  <a:srgbClr val="FFFFFF"/>
                </a:solidFill>
              </a:rPr>
              <a:t>Introdu</a:t>
            </a:r>
            <a:r>
              <a:rPr sz="4000" spc="-260" dirty="0">
                <a:solidFill>
                  <a:srgbClr val="FFFFFF"/>
                </a:solidFill>
              </a:rPr>
              <a:t>c</a:t>
            </a:r>
            <a:r>
              <a:rPr sz="4000" spc="-280" dirty="0">
                <a:solidFill>
                  <a:srgbClr val="FFFFFF"/>
                </a:solidFill>
              </a:rPr>
              <a:t>tion</a:t>
            </a:r>
            <a:r>
              <a:rPr sz="4000" spc="-250" dirty="0">
                <a:solidFill>
                  <a:srgbClr val="FFFFFF"/>
                </a:solidFill>
              </a:rPr>
              <a:t> </a:t>
            </a:r>
            <a:r>
              <a:rPr sz="4000" spc="-320" dirty="0">
                <a:solidFill>
                  <a:srgbClr val="FFFFFF"/>
                </a:solidFill>
              </a:rPr>
              <a:t>to</a:t>
            </a:r>
            <a:endParaRPr sz="4000" dirty="0"/>
          </a:p>
          <a:p>
            <a:pPr algn="ctr">
              <a:lnSpc>
                <a:spcPts val="5260"/>
              </a:lnSpc>
            </a:pPr>
            <a:r>
              <a:rPr sz="4400" b="1" spc="-34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440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809488"/>
            <a:ext cx="2326005" cy="833755"/>
          </a:xfrm>
          <a:custGeom>
            <a:avLst/>
            <a:gdLst/>
            <a:ahLst/>
            <a:cxnLst/>
            <a:rect l="l" t="t" r="r" b="b"/>
            <a:pathLst>
              <a:path w="2326005" h="833754">
                <a:moveTo>
                  <a:pt x="2325624" y="0"/>
                </a:moveTo>
                <a:lnTo>
                  <a:pt x="0" y="0"/>
                </a:lnTo>
                <a:lnTo>
                  <a:pt x="0" y="833628"/>
                </a:lnTo>
                <a:lnTo>
                  <a:pt x="2325624" y="833628"/>
                </a:lnTo>
                <a:lnTo>
                  <a:pt x="2325624" y="0"/>
                </a:lnTo>
                <a:close/>
              </a:path>
            </a:pathLst>
          </a:custGeom>
          <a:solidFill>
            <a:srgbClr val="FF87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B0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087" y="306298"/>
            <a:ext cx="2880360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4"/>
              </a:lnSpc>
            </a:pP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04" dirty="0">
                <a:solidFill>
                  <a:srgbClr val="FFFFFF"/>
                </a:solidFill>
                <a:latin typeface="Trebuchet MS"/>
                <a:cs typeface="Trebuchet MS"/>
              </a:rPr>
              <a:t>Contai</a:t>
            </a:r>
            <a:r>
              <a:rPr sz="3200" spc="-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200" dirty="0">
                <a:solidFill>
                  <a:srgbClr val="FFFFFF"/>
                </a:solidFill>
                <a:latin typeface="Trebuchet MS"/>
                <a:cs typeface="Trebuchet MS"/>
              </a:rPr>
              <a:t>ers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F95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320155"/>
            <a:chOff x="0" y="0"/>
            <a:chExt cx="12192000" cy="63201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7556" y="96011"/>
              <a:ext cx="422148" cy="408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5143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1688" y="5143500"/>
              <a:ext cx="3468623" cy="11765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527" y="6438696"/>
            <a:ext cx="4800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8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rebuchet MS"/>
                <a:cs typeface="Trebuchet MS"/>
              </a:rPr>
              <a:t>https://theworkaround.com/2019/05/15/docker-swarm-persistent-storage.html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8444" y="687323"/>
            <a:ext cx="5919215" cy="38755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3527" y="601217"/>
            <a:ext cx="3895090" cy="4094479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 indent="22860">
              <a:lnSpc>
                <a:spcPct val="100000"/>
              </a:lnSpc>
              <a:spcBef>
                <a:spcPts val="1764"/>
              </a:spcBef>
            </a:pP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Persistent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C000"/>
                </a:solidFill>
                <a:latin typeface="Trebuchet MS"/>
                <a:cs typeface="Trebuchet MS"/>
              </a:rPr>
              <a:t>St</a:t>
            </a:r>
            <a:r>
              <a:rPr sz="2400" spc="-125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rage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acr</a:t>
            </a:r>
            <a:r>
              <a:rPr sz="2400" spc="-20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40" dirty="0">
                <a:solidFill>
                  <a:srgbClr val="FFC000"/>
                </a:solidFill>
                <a:latin typeface="Trebuchet MS"/>
                <a:cs typeface="Trebuchet MS"/>
              </a:rPr>
              <a:t>ss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luster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670"/>
              </a:spcBef>
            </a:pP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Requires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C2D53"/>
                </a:solidFill>
                <a:latin typeface="Trebuchet MS"/>
                <a:cs typeface="Trebuchet MS"/>
              </a:rPr>
              <a:t>distributed/network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file </a:t>
            </a:r>
            <a:r>
              <a:rPr sz="2400" spc="-7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storage</a:t>
            </a:r>
            <a:endParaRPr sz="24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spcBef>
                <a:spcPts val="1575"/>
              </a:spcBef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NFS</a:t>
            </a:r>
            <a:endParaRPr sz="22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GlusterFS</a:t>
            </a:r>
            <a:endParaRPr sz="22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Ceph</a:t>
            </a:r>
            <a:endParaRPr sz="22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Convoy</a:t>
            </a:r>
            <a:endParaRPr sz="22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RexRay</a:t>
            </a:r>
            <a:endParaRPr sz="22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PortWorx</a:t>
            </a:r>
            <a:endParaRPr sz="2200">
              <a:latin typeface="Trebuchet MS"/>
              <a:cs typeface="Trebuchet MS"/>
            </a:endParaRPr>
          </a:p>
          <a:p>
            <a:pPr marL="312420" indent="-287020">
              <a:lnSpc>
                <a:spcPct val="100000"/>
              </a:lnSpc>
              <a:buFont typeface="Arial MT"/>
              <a:buChar char="•"/>
              <a:tabLst>
                <a:tab pos="312420" algn="l"/>
                <a:tab pos="313055" algn="l"/>
              </a:tabLst>
            </a:pP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StorageOS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8444" y="4765547"/>
            <a:ext cx="2225040" cy="14142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01811" y="4756403"/>
            <a:ext cx="3355848" cy="14325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5707" y="2476500"/>
            <a:ext cx="3401568" cy="24643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546717" y="6211011"/>
            <a:ext cx="702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GlusterFS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2536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Stacks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4972" y="830021"/>
            <a:ext cx="1089850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swarm.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grade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docker-compose</a:t>
            </a:r>
            <a:endParaRPr sz="2400">
              <a:latin typeface="Calibri"/>
              <a:cs typeface="Calibri"/>
            </a:endParaRPr>
          </a:p>
          <a:p>
            <a:pPr marL="469900" marR="66167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Docker-compose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better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suited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scenarios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single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syntax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docker-compose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‘</a:t>
            </a:r>
            <a:r>
              <a:rPr sz="2400" spc="-10" dirty="0">
                <a:solidFill>
                  <a:srgbClr val="316CE4"/>
                </a:solidFill>
                <a:latin typeface="Calibri"/>
                <a:cs typeface="Calibri"/>
              </a:rPr>
              <a:t>deploy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’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manifest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ignores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“build”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instructions.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can’t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build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commands.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pre-built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56861" y="4151121"/>
            <a:ext cx="3385820" cy="2181860"/>
            <a:chOff x="4356861" y="4151121"/>
            <a:chExt cx="3385820" cy="2181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2291" y="6003035"/>
              <a:ext cx="208787" cy="2468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67021" y="4161281"/>
              <a:ext cx="3365500" cy="2161540"/>
            </a:xfrm>
            <a:custGeom>
              <a:avLst/>
              <a:gdLst/>
              <a:ahLst/>
              <a:cxnLst/>
              <a:rect l="l" t="t" r="r" b="b"/>
              <a:pathLst>
                <a:path w="3365500" h="2161540">
                  <a:moveTo>
                    <a:pt x="0" y="360172"/>
                  </a:moveTo>
                  <a:lnTo>
                    <a:pt x="3288" y="311306"/>
                  </a:lnTo>
                  <a:lnTo>
                    <a:pt x="12868" y="264436"/>
                  </a:lnTo>
                  <a:lnTo>
                    <a:pt x="28309" y="219991"/>
                  </a:lnTo>
                  <a:lnTo>
                    <a:pt x="49181" y="178402"/>
                  </a:lnTo>
                  <a:lnTo>
                    <a:pt x="75057" y="140096"/>
                  </a:lnTo>
                  <a:lnTo>
                    <a:pt x="105505" y="105505"/>
                  </a:lnTo>
                  <a:lnTo>
                    <a:pt x="140096" y="75057"/>
                  </a:lnTo>
                  <a:lnTo>
                    <a:pt x="178402" y="49181"/>
                  </a:lnTo>
                  <a:lnTo>
                    <a:pt x="219991" y="28309"/>
                  </a:lnTo>
                  <a:lnTo>
                    <a:pt x="264436" y="12868"/>
                  </a:lnTo>
                  <a:lnTo>
                    <a:pt x="311306" y="3288"/>
                  </a:lnTo>
                  <a:lnTo>
                    <a:pt x="360172" y="0"/>
                  </a:lnTo>
                  <a:lnTo>
                    <a:pt x="3004820" y="0"/>
                  </a:lnTo>
                  <a:lnTo>
                    <a:pt x="3053685" y="3288"/>
                  </a:lnTo>
                  <a:lnTo>
                    <a:pt x="3100555" y="12868"/>
                  </a:lnTo>
                  <a:lnTo>
                    <a:pt x="3145000" y="28309"/>
                  </a:lnTo>
                  <a:lnTo>
                    <a:pt x="3186589" y="49181"/>
                  </a:lnTo>
                  <a:lnTo>
                    <a:pt x="3224895" y="75057"/>
                  </a:lnTo>
                  <a:lnTo>
                    <a:pt x="3259486" y="105505"/>
                  </a:lnTo>
                  <a:lnTo>
                    <a:pt x="3289934" y="140096"/>
                  </a:lnTo>
                  <a:lnTo>
                    <a:pt x="3315810" y="178402"/>
                  </a:lnTo>
                  <a:lnTo>
                    <a:pt x="3336682" y="219991"/>
                  </a:lnTo>
                  <a:lnTo>
                    <a:pt x="3352123" y="264436"/>
                  </a:lnTo>
                  <a:lnTo>
                    <a:pt x="3361703" y="311306"/>
                  </a:lnTo>
                  <a:lnTo>
                    <a:pt x="3364992" y="360172"/>
                  </a:lnTo>
                  <a:lnTo>
                    <a:pt x="3364992" y="1800847"/>
                  </a:lnTo>
                  <a:lnTo>
                    <a:pt x="3361703" y="1849721"/>
                  </a:lnTo>
                  <a:lnTo>
                    <a:pt x="3352123" y="1896597"/>
                  </a:lnTo>
                  <a:lnTo>
                    <a:pt x="3336682" y="1941045"/>
                  </a:lnTo>
                  <a:lnTo>
                    <a:pt x="3315810" y="1982637"/>
                  </a:lnTo>
                  <a:lnTo>
                    <a:pt x="3289934" y="2020943"/>
                  </a:lnTo>
                  <a:lnTo>
                    <a:pt x="3259486" y="2055534"/>
                  </a:lnTo>
                  <a:lnTo>
                    <a:pt x="3224895" y="2085981"/>
                  </a:lnTo>
                  <a:lnTo>
                    <a:pt x="3186589" y="2111855"/>
                  </a:lnTo>
                  <a:lnTo>
                    <a:pt x="3145000" y="2132726"/>
                  </a:lnTo>
                  <a:lnTo>
                    <a:pt x="3100555" y="2148165"/>
                  </a:lnTo>
                  <a:lnTo>
                    <a:pt x="3053685" y="2157743"/>
                  </a:lnTo>
                  <a:lnTo>
                    <a:pt x="3004820" y="2161032"/>
                  </a:lnTo>
                  <a:lnTo>
                    <a:pt x="360172" y="2161032"/>
                  </a:lnTo>
                  <a:lnTo>
                    <a:pt x="311306" y="2157743"/>
                  </a:lnTo>
                  <a:lnTo>
                    <a:pt x="264436" y="2148165"/>
                  </a:lnTo>
                  <a:lnTo>
                    <a:pt x="219991" y="2132726"/>
                  </a:lnTo>
                  <a:lnTo>
                    <a:pt x="178402" y="2111855"/>
                  </a:lnTo>
                  <a:lnTo>
                    <a:pt x="140096" y="2085981"/>
                  </a:lnTo>
                  <a:lnTo>
                    <a:pt x="105505" y="2055534"/>
                  </a:lnTo>
                  <a:lnTo>
                    <a:pt x="75057" y="2020943"/>
                  </a:lnTo>
                  <a:lnTo>
                    <a:pt x="49181" y="1982637"/>
                  </a:lnTo>
                  <a:lnTo>
                    <a:pt x="28309" y="1941045"/>
                  </a:lnTo>
                  <a:lnTo>
                    <a:pt x="12868" y="1896597"/>
                  </a:lnTo>
                  <a:lnTo>
                    <a:pt x="3288" y="1849721"/>
                  </a:lnTo>
                  <a:lnTo>
                    <a:pt x="0" y="1800847"/>
                  </a:lnTo>
                  <a:lnTo>
                    <a:pt x="0" y="360172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19266" y="4405121"/>
              <a:ext cx="1175385" cy="1021080"/>
            </a:xfrm>
            <a:custGeom>
              <a:avLst/>
              <a:gdLst/>
              <a:ahLst/>
              <a:cxnLst/>
              <a:rect l="l" t="t" r="r" b="b"/>
              <a:pathLst>
                <a:path w="1175384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80" y="0"/>
                  </a:lnTo>
                  <a:lnTo>
                    <a:pt x="1004824" y="0"/>
                  </a:lnTo>
                  <a:lnTo>
                    <a:pt x="1050061" y="6079"/>
                  </a:lnTo>
                  <a:lnTo>
                    <a:pt x="1090713" y="23236"/>
                  </a:lnTo>
                  <a:lnTo>
                    <a:pt x="1125156" y="49847"/>
                  </a:lnTo>
                  <a:lnTo>
                    <a:pt x="1151767" y="84290"/>
                  </a:lnTo>
                  <a:lnTo>
                    <a:pt x="1168924" y="124942"/>
                  </a:lnTo>
                  <a:lnTo>
                    <a:pt x="1175004" y="170179"/>
                  </a:lnTo>
                  <a:lnTo>
                    <a:pt x="1175004" y="850899"/>
                  </a:lnTo>
                  <a:lnTo>
                    <a:pt x="1168924" y="896137"/>
                  </a:lnTo>
                  <a:lnTo>
                    <a:pt x="1151767" y="936789"/>
                  </a:lnTo>
                  <a:lnTo>
                    <a:pt x="1125156" y="971232"/>
                  </a:lnTo>
                  <a:lnTo>
                    <a:pt x="1090713" y="997843"/>
                  </a:lnTo>
                  <a:lnTo>
                    <a:pt x="1050061" y="1015000"/>
                  </a:lnTo>
                  <a:lnTo>
                    <a:pt x="1004824" y="1021079"/>
                  </a:lnTo>
                  <a:lnTo>
                    <a:pt x="170180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130795" y="4651247"/>
            <a:ext cx="358140" cy="36893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9525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75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8376" y="6099047"/>
            <a:ext cx="605155" cy="22732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R="13970" algn="ctr">
              <a:lnSpc>
                <a:spcPts val="161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72329" y="4394961"/>
            <a:ext cx="2670175" cy="1691005"/>
            <a:chOff x="4672329" y="4394961"/>
            <a:chExt cx="2670175" cy="1691005"/>
          </a:xfrm>
        </p:grpSpPr>
        <p:sp>
          <p:nvSpPr>
            <p:cNvPr id="13" name="object 13"/>
            <p:cNvSpPr/>
            <p:nvPr/>
          </p:nvSpPr>
          <p:spPr>
            <a:xfrm>
              <a:off x="7124700" y="5058155"/>
              <a:ext cx="212725" cy="1023619"/>
            </a:xfrm>
            <a:custGeom>
              <a:avLst/>
              <a:gdLst/>
              <a:ahLst/>
              <a:cxnLst/>
              <a:rect l="l" t="t" r="r" b="b"/>
              <a:pathLst>
                <a:path w="212725" h="1023620">
                  <a:moveTo>
                    <a:pt x="212725" y="0"/>
                  </a:moveTo>
                  <a:lnTo>
                    <a:pt x="212725" y="511556"/>
                  </a:lnTo>
                  <a:lnTo>
                    <a:pt x="0" y="511556"/>
                  </a:lnTo>
                  <a:lnTo>
                    <a:pt x="0" y="1023023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347" y="4704587"/>
              <a:ext cx="295655" cy="2941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82489" y="4405121"/>
              <a:ext cx="1175385" cy="1021080"/>
            </a:xfrm>
            <a:custGeom>
              <a:avLst/>
              <a:gdLst/>
              <a:ahLst/>
              <a:cxnLst/>
              <a:rect l="l" t="t" r="r" b="b"/>
              <a:pathLst>
                <a:path w="1175385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80" y="0"/>
                  </a:lnTo>
                  <a:lnTo>
                    <a:pt x="1004824" y="0"/>
                  </a:lnTo>
                  <a:lnTo>
                    <a:pt x="1050061" y="6079"/>
                  </a:lnTo>
                  <a:lnTo>
                    <a:pt x="1090713" y="23236"/>
                  </a:lnTo>
                  <a:lnTo>
                    <a:pt x="1125156" y="49847"/>
                  </a:lnTo>
                  <a:lnTo>
                    <a:pt x="1151767" y="84290"/>
                  </a:lnTo>
                  <a:lnTo>
                    <a:pt x="1168924" y="124942"/>
                  </a:lnTo>
                  <a:lnTo>
                    <a:pt x="1175004" y="170179"/>
                  </a:lnTo>
                  <a:lnTo>
                    <a:pt x="1175004" y="850899"/>
                  </a:lnTo>
                  <a:lnTo>
                    <a:pt x="1168924" y="896137"/>
                  </a:lnTo>
                  <a:lnTo>
                    <a:pt x="1151767" y="936789"/>
                  </a:lnTo>
                  <a:lnTo>
                    <a:pt x="1125156" y="971232"/>
                  </a:lnTo>
                  <a:lnTo>
                    <a:pt x="1090713" y="997843"/>
                  </a:lnTo>
                  <a:lnTo>
                    <a:pt x="1050061" y="1015000"/>
                  </a:lnTo>
                  <a:lnTo>
                    <a:pt x="1004824" y="1021079"/>
                  </a:lnTo>
                  <a:lnTo>
                    <a:pt x="170180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81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97067" y="4658867"/>
            <a:ext cx="358140" cy="36893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080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71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3062" y="4151121"/>
            <a:ext cx="5696585" cy="2181860"/>
            <a:chOff x="623062" y="4151121"/>
            <a:chExt cx="5696585" cy="2181860"/>
          </a:xfrm>
        </p:grpSpPr>
        <p:sp>
          <p:nvSpPr>
            <p:cNvPr id="18" name="object 18"/>
            <p:cNvSpPr/>
            <p:nvPr/>
          </p:nvSpPr>
          <p:spPr>
            <a:xfrm>
              <a:off x="5855208" y="4831079"/>
              <a:ext cx="464820" cy="76200"/>
            </a:xfrm>
            <a:custGeom>
              <a:avLst/>
              <a:gdLst/>
              <a:ahLst/>
              <a:cxnLst/>
              <a:rect l="l" t="t" r="r" b="b"/>
              <a:pathLst>
                <a:path w="464820" h="76200">
                  <a:moveTo>
                    <a:pt x="464312" y="31750"/>
                  </a:moveTo>
                  <a:lnTo>
                    <a:pt x="413512" y="31750"/>
                  </a:lnTo>
                  <a:lnTo>
                    <a:pt x="413512" y="44450"/>
                  </a:lnTo>
                  <a:lnTo>
                    <a:pt x="464312" y="44450"/>
                  </a:lnTo>
                  <a:lnTo>
                    <a:pt x="464312" y="31750"/>
                  </a:lnTo>
                  <a:close/>
                </a:path>
                <a:path w="464820" h="76200">
                  <a:moveTo>
                    <a:pt x="375412" y="31750"/>
                  </a:moveTo>
                  <a:lnTo>
                    <a:pt x="324612" y="31750"/>
                  </a:lnTo>
                  <a:lnTo>
                    <a:pt x="324612" y="44450"/>
                  </a:lnTo>
                  <a:lnTo>
                    <a:pt x="375412" y="44450"/>
                  </a:lnTo>
                  <a:lnTo>
                    <a:pt x="375412" y="31750"/>
                  </a:lnTo>
                  <a:close/>
                </a:path>
                <a:path w="464820" h="76200">
                  <a:moveTo>
                    <a:pt x="286512" y="31750"/>
                  </a:moveTo>
                  <a:lnTo>
                    <a:pt x="235712" y="31750"/>
                  </a:lnTo>
                  <a:lnTo>
                    <a:pt x="235712" y="44450"/>
                  </a:lnTo>
                  <a:lnTo>
                    <a:pt x="286512" y="44450"/>
                  </a:lnTo>
                  <a:lnTo>
                    <a:pt x="286512" y="31750"/>
                  </a:lnTo>
                  <a:close/>
                </a:path>
                <a:path w="464820" h="76200">
                  <a:moveTo>
                    <a:pt x="197612" y="31750"/>
                  </a:moveTo>
                  <a:lnTo>
                    <a:pt x="146812" y="31750"/>
                  </a:lnTo>
                  <a:lnTo>
                    <a:pt x="146812" y="44450"/>
                  </a:lnTo>
                  <a:lnTo>
                    <a:pt x="197612" y="44450"/>
                  </a:lnTo>
                  <a:lnTo>
                    <a:pt x="197612" y="31750"/>
                  </a:lnTo>
                  <a:close/>
                </a:path>
                <a:path w="4648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648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64820" h="76200">
                  <a:moveTo>
                    <a:pt x="1087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08712" y="44450"/>
                  </a:lnTo>
                  <a:lnTo>
                    <a:pt x="108712" y="31750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5359" y="4613147"/>
              <a:ext cx="626363" cy="3855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492" y="5989319"/>
              <a:ext cx="210312" cy="2468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3222" y="4161281"/>
              <a:ext cx="3365500" cy="2161540"/>
            </a:xfrm>
            <a:custGeom>
              <a:avLst/>
              <a:gdLst/>
              <a:ahLst/>
              <a:cxnLst/>
              <a:rect l="l" t="t" r="r" b="b"/>
              <a:pathLst>
                <a:path w="3365500" h="2161540">
                  <a:moveTo>
                    <a:pt x="0" y="360172"/>
                  </a:moveTo>
                  <a:lnTo>
                    <a:pt x="3287" y="311306"/>
                  </a:lnTo>
                  <a:lnTo>
                    <a:pt x="12865" y="264436"/>
                  </a:lnTo>
                  <a:lnTo>
                    <a:pt x="28303" y="219991"/>
                  </a:lnTo>
                  <a:lnTo>
                    <a:pt x="49173" y="178402"/>
                  </a:lnTo>
                  <a:lnTo>
                    <a:pt x="75046" y="140096"/>
                  </a:lnTo>
                  <a:lnTo>
                    <a:pt x="105492" y="105505"/>
                  </a:lnTo>
                  <a:lnTo>
                    <a:pt x="140083" y="75057"/>
                  </a:lnTo>
                  <a:lnTo>
                    <a:pt x="178388" y="49181"/>
                  </a:lnTo>
                  <a:lnTo>
                    <a:pt x="219981" y="28309"/>
                  </a:lnTo>
                  <a:lnTo>
                    <a:pt x="264430" y="12868"/>
                  </a:lnTo>
                  <a:lnTo>
                    <a:pt x="311308" y="3288"/>
                  </a:lnTo>
                  <a:lnTo>
                    <a:pt x="360184" y="0"/>
                  </a:lnTo>
                  <a:lnTo>
                    <a:pt x="3004819" y="0"/>
                  </a:lnTo>
                  <a:lnTo>
                    <a:pt x="3053685" y="3288"/>
                  </a:lnTo>
                  <a:lnTo>
                    <a:pt x="3100555" y="12868"/>
                  </a:lnTo>
                  <a:lnTo>
                    <a:pt x="3145000" y="28309"/>
                  </a:lnTo>
                  <a:lnTo>
                    <a:pt x="3186589" y="49181"/>
                  </a:lnTo>
                  <a:lnTo>
                    <a:pt x="3224895" y="75057"/>
                  </a:lnTo>
                  <a:lnTo>
                    <a:pt x="3259486" y="105505"/>
                  </a:lnTo>
                  <a:lnTo>
                    <a:pt x="3289934" y="140096"/>
                  </a:lnTo>
                  <a:lnTo>
                    <a:pt x="3315810" y="178402"/>
                  </a:lnTo>
                  <a:lnTo>
                    <a:pt x="3336682" y="219991"/>
                  </a:lnTo>
                  <a:lnTo>
                    <a:pt x="3352123" y="264436"/>
                  </a:lnTo>
                  <a:lnTo>
                    <a:pt x="3361703" y="311306"/>
                  </a:lnTo>
                  <a:lnTo>
                    <a:pt x="3364991" y="360172"/>
                  </a:lnTo>
                  <a:lnTo>
                    <a:pt x="3364991" y="1800847"/>
                  </a:lnTo>
                  <a:lnTo>
                    <a:pt x="3361703" y="1849721"/>
                  </a:lnTo>
                  <a:lnTo>
                    <a:pt x="3352123" y="1896597"/>
                  </a:lnTo>
                  <a:lnTo>
                    <a:pt x="3336682" y="1941045"/>
                  </a:lnTo>
                  <a:lnTo>
                    <a:pt x="3315810" y="1982637"/>
                  </a:lnTo>
                  <a:lnTo>
                    <a:pt x="3289934" y="2020943"/>
                  </a:lnTo>
                  <a:lnTo>
                    <a:pt x="3259486" y="2055534"/>
                  </a:lnTo>
                  <a:lnTo>
                    <a:pt x="3224895" y="2085981"/>
                  </a:lnTo>
                  <a:lnTo>
                    <a:pt x="3186589" y="2111855"/>
                  </a:lnTo>
                  <a:lnTo>
                    <a:pt x="3145000" y="2132726"/>
                  </a:lnTo>
                  <a:lnTo>
                    <a:pt x="3100555" y="2148165"/>
                  </a:lnTo>
                  <a:lnTo>
                    <a:pt x="3053685" y="2157743"/>
                  </a:lnTo>
                  <a:lnTo>
                    <a:pt x="3004819" y="2161032"/>
                  </a:lnTo>
                  <a:lnTo>
                    <a:pt x="360184" y="2161032"/>
                  </a:lnTo>
                  <a:lnTo>
                    <a:pt x="311308" y="2157743"/>
                  </a:lnTo>
                  <a:lnTo>
                    <a:pt x="264430" y="2148165"/>
                  </a:lnTo>
                  <a:lnTo>
                    <a:pt x="219981" y="2132726"/>
                  </a:lnTo>
                  <a:lnTo>
                    <a:pt x="178388" y="2111855"/>
                  </a:lnTo>
                  <a:lnTo>
                    <a:pt x="140083" y="2085981"/>
                  </a:lnTo>
                  <a:lnTo>
                    <a:pt x="105492" y="2055534"/>
                  </a:lnTo>
                  <a:lnTo>
                    <a:pt x="75046" y="2020943"/>
                  </a:lnTo>
                  <a:lnTo>
                    <a:pt x="49173" y="1982637"/>
                  </a:lnTo>
                  <a:lnTo>
                    <a:pt x="28303" y="1941045"/>
                  </a:lnTo>
                  <a:lnTo>
                    <a:pt x="12865" y="1896597"/>
                  </a:lnTo>
                  <a:lnTo>
                    <a:pt x="3287" y="1849721"/>
                  </a:lnTo>
                  <a:lnTo>
                    <a:pt x="0" y="1800847"/>
                  </a:lnTo>
                  <a:lnTo>
                    <a:pt x="0" y="360172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35683" y="5909600"/>
            <a:ext cx="1490345" cy="8051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4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aster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85466" y="4405121"/>
            <a:ext cx="1175385" cy="1021080"/>
          </a:xfrm>
          <a:custGeom>
            <a:avLst/>
            <a:gdLst/>
            <a:ahLst/>
            <a:cxnLst/>
            <a:rect l="l" t="t" r="r" b="b"/>
            <a:pathLst>
              <a:path w="1175385" h="1021079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79" y="0"/>
                </a:lnTo>
                <a:lnTo>
                  <a:pt x="1004823" y="0"/>
                </a:lnTo>
                <a:lnTo>
                  <a:pt x="1050061" y="6079"/>
                </a:lnTo>
                <a:lnTo>
                  <a:pt x="1090713" y="23236"/>
                </a:lnTo>
                <a:lnTo>
                  <a:pt x="1125156" y="49847"/>
                </a:lnTo>
                <a:lnTo>
                  <a:pt x="1151767" y="84290"/>
                </a:lnTo>
                <a:lnTo>
                  <a:pt x="1168924" y="124942"/>
                </a:lnTo>
                <a:lnTo>
                  <a:pt x="1175004" y="170179"/>
                </a:lnTo>
                <a:lnTo>
                  <a:pt x="1175004" y="850899"/>
                </a:lnTo>
                <a:lnTo>
                  <a:pt x="1168924" y="896137"/>
                </a:lnTo>
                <a:lnTo>
                  <a:pt x="1151767" y="936789"/>
                </a:lnTo>
                <a:lnTo>
                  <a:pt x="1125156" y="971232"/>
                </a:lnTo>
                <a:lnTo>
                  <a:pt x="1090713" y="997843"/>
                </a:lnTo>
                <a:lnTo>
                  <a:pt x="1050061" y="1015000"/>
                </a:lnTo>
                <a:lnTo>
                  <a:pt x="1004823" y="1021079"/>
                </a:lnTo>
                <a:lnTo>
                  <a:pt x="170179" y="1021079"/>
                </a:lnTo>
                <a:lnTo>
                  <a:pt x="124942" y="1015000"/>
                </a:lnTo>
                <a:lnTo>
                  <a:pt x="84290" y="997843"/>
                </a:lnTo>
                <a:lnTo>
                  <a:pt x="49847" y="971232"/>
                </a:lnTo>
                <a:lnTo>
                  <a:pt x="23236" y="936789"/>
                </a:lnTo>
                <a:lnTo>
                  <a:pt x="6079" y="896137"/>
                </a:lnTo>
                <a:lnTo>
                  <a:pt x="0" y="850899"/>
                </a:lnTo>
                <a:lnTo>
                  <a:pt x="0" y="170179"/>
                </a:lnTo>
                <a:close/>
              </a:path>
            </a:pathLst>
          </a:custGeom>
          <a:ln w="19811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96996" y="4651247"/>
            <a:ext cx="358140" cy="36893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9525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75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84576" y="6099047"/>
            <a:ext cx="603885" cy="22732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R="13335" algn="ctr">
              <a:lnSpc>
                <a:spcPts val="161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38530" y="4394961"/>
            <a:ext cx="2668905" cy="1691005"/>
            <a:chOff x="938530" y="4394961"/>
            <a:chExt cx="2668905" cy="1691005"/>
          </a:xfrm>
        </p:grpSpPr>
        <p:sp>
          <p:nvSpPr>
            <p:cNvPr id="27" name="object 27"/>
            <p:cNvSpPr/>
            <p:nvPr/>
          </p:nvSpPr>
          <p:spPr>
            <a:xfrm>
              <a:off x="3389375" y="5058155"/>
              <a:ext cx="212725" cy="1023619"/>
            </a:xfrm>
            <a:custGeom>
              <a:avLst/>
              <a:gdLst/>
              <a:ahLst/>
              <a:cxnLst/>
              <a:rect l="l" t="t" r="r" b="b"/>
              <a:pathLst>
                <a:path w="212725" h="1023620">
                  <a:moveTo>
                    <a:pt x="212725" y="0"/>
                  </a:moveTo>
                  <a:lnTo>
                    <a:pt x="212725" y="511556"/>
                  </a:lnTo>
                  <a:lnTo>
                    <a:pt x="0" y="511556"/>
                  </a:lnTo>
                  <a:lnTo>
                    <a:pt x="0" y="1023023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0547" y="4704587"/>
              <a:ext cx="294131" cy="2941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48690" y="4405121"/>
              <a:ext cx="1175385" cy="1021080"/>
            </a:xfrm>
            <a:custGeom>
              <a:avLst/>
              <a:gdLst/>
              <a:ahLst/>
              <a:cxnLst/>
              <a:rect l="l" t="t" r="r" b="b"/>
              <a:pathLst>
                <a:path w="1175385" h="1021079">
                  <a:moveTo>
                    <a:pt x="0" y="170179"/>
                  </a:moveTo>
                  <a:lnTo>
                    <a:pt x="6078" y="124942"/>
                  </a:lnTo>
                  <a:lnTo>
                    <a:pt x="23233" y="84290"/>
                  </a:lnTo>
                  <a:lnTo>
                    <a:pt x="49842" y="49847"/>
                  </a:lnTo>
                  <a:lnTo>
                    <a:pt x="84284" y="23236"/>
                  </a:lnTo>
                  <a:lnTo>
                    <a:pt x="124937" y="6079"/>
                  </a:lnTo>
                  <a:lnTo>
                    <a:pt x="170179" y="0"/>
                  </a:lnTo>
                  <a:lnTo>
                    <a:pt x="1004823" y="0"/>
                  </a:lnTo>
                  <a:lnTo>
                    <a:pt x="1050061" y="6079"/>
                  </a:lnTo>
                  <a:lnTo>
                    <a:pt x="1090713" y="23236"/>
                  </a:lnTo>
                  <a:lnTo>
                    <a:pt x="1125156" y="49847"/>
                  </a:lnTo>
                  <a:lnTo>
                    <a:pt x="1151767" y="84290"/>
                  </a:lnTo>
                  <a:lnTo>
                    <a:pt x="1168924" y="124942"/>
                  </a:lnTo>
                  <a:lnTo>
                    <a:pt x="1175004" y="170179"/>
                  </a:lnTo>
                  <a:lnTo>
                    <a:pt x="1175004" y="850899"/>
                  </a:lnTo>
                  <a:lnTo>
                    <a:pt x="1168924" y="896137"/>
                  </a:lnTo>
                  <a:lnTo>
                    <a:pt x="1151767" y="936789"/>
                  </a:lnTo>
                  <a:lnTo>
                    <a:pt x="1125156" y="971232"/>
                  </a:lnTo>
                  <a:lnTo>
                    <a:pt x="1090713" y="997843"/>
                  </a:lnTo>
                  <a:lnTo>
                    <a:pt x="1050061" y="1015000"/>
                  </a:lnTo>
                  <a:lnTo>
                    <a:pt x="1004823" y="1021079"/>
                  </a:lnTo>
                  <a:lnTo>
                    <a:pt x="170179" y="1021079"/>
                  </a:lnTo>
                  <a:lnTo>
                    <a:pt x="124937" y="1015000"/>
                  </a:lnTo>
                  <a:lnTo>
                    <a:pt x="84284" y="997843"/>
                  </a:lnTo>
                  <a:lnTo>
                    <a:pt x="49842" y="971232"/>
                  </a:lnTo>
                  <a:lnTo>
                    <a:pt x="23233" y="936789"/>
                  </a:lnTo>
                  <a:lnTo>
                    <a:pt x="6078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81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763267" y="4658867"/>
            <a:ext cx="358140" cy="36893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080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71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7922" y="5198745"/>
            <a:ext cx="5962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31950" algn="l"/>
                <a:tab pos="3771900" algn="l"/>
                <a:tab pos="5366385" algn="l"/>
              </a:tabLst>
            </a:pPr>
            <a:r>
              <a:rPr sz="1800" spc="-120" baseline="6944" dirty="0">
                <a:solidFill>
                  <a:srgbClr val="FFFFFF"/>
                </a:solidFill>
                <a:latin typeface="Trebuchet MS"/>
                <a:cs typeface="Trebuchet MS"/>
              </a:rPr>
              <a:t>back-end	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front-end	</a:t>
            </a:r>
            <a:r>
              <a:rPr sz="1800" spc="-120" baseline="6944" dirty="0">
                <a:solidFill>
                  <a:srgbClr val="FFFFFF"/>
                </a:solidFill>
                <a:latin typeface="Trebuchet MS"/>
                <a:cs typeface="Trebuchet MS"/>
              </a:rPr>
              <a:t>back-end	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51560" y="4151121"/>
            <a:ext cx="10443210" cy="2183130"/>
            <a:chOff x="1051560" y="4151121"/>
            <a:chExt cx="10443210" cy="2183130"/>
          </a:xfrm>
        </p:grpSpPr>
        <p:sp>
          <p:nvSpPr>
            <p:cNvPr id="33" name="object 33"/>
            <p:cNvSpPr/>
            <p:nvPr/>
          </p:nvSpPr>
          <p:spPr>
            <a:xfrm>
              <a:off x="2121408" y="4831079"/>
              <a:ext cx="464820" cy="76200"/>
            </a:xfrm>
            <a:custGeom>
              <a:avLst/>
              <a:gdLst/>
              <a:ahLst/>
              <a:cxnLst/>
              <a:rect l="l" t="t" r="r" b="b"/>
              <a:pathLst>
                <a:path w="464819" h="76200">
                  <a:moveTo>
                    <a:pt x="464312" y="31750"/>
                  </a:moveTo>
                  <a:lnTo>
                    <a:pt x="413512" y="31750"/>
                  </a:lnTo>
                  <a:lnTo>
                    <a:pt x="413512" y="44450"/>
                  </a:lnTo>
                  <a:lnTo>
                    <a:pt x="464312" y="44450"/>
                  </a:lnTo>
                  <a:lnTo>
                    <a:pt x="464312" y="31750"/>
                  </a:lnTo>
                  <a:close/>
                </a:path>
                <a:path w="464819" h="76200">
                  <a:moveTo>
                    <a:pt x="375412" y="31750"/>
                  </a:moveTo>
                  <a:lnTo>
                    <a:pt x="324612" y="31750"/>
                  </a:lnTo>
                  <a:lnTo>
                    <a:pt x="324612" y="44450"/>
                  </a:lnTo>
                  <a:lnTo>
                    <a:pt x="375412" y="44450"/>
                  </a:lnTo>
                  <a:lnTo>
                    <a:pt x="375412" y="31750"/>
                  </a:lnTo>
                  <a:close/>
                </a:path>
                <a:path w="464819" h="76200">
                  <a:moveTo>
                    <a:pt x="286512" y="31750"/>
                  </a:moveTo>
                  <a:lnTo>
                    <a:pt x="235712" y="31750"/>
                  </a:lnTo>
                  <a:lnTo>
                    <a:pt x="235712" y="44450"/>
                  </a:lnTo>
                  <a:lnTo>
                    <a:pt x="286512" y="44450"/>
                  </a:lnTo>
                  <a:lnTo>
                    <a:pt x="286512" y="31750"/>
                  </a:lnTo>
                  <a:close/>
                </a:path>
                <a:path w="464819" h="76200">
                  <a:moveTo>
                    <a:pt x="197612" y="31750"/>
                  </a:moveTo>
                  <a:lnTo>
                    <a:pt x="146812" y="31750"/>
                  </a:lnTo>
                  <a:lnTo>
                    <a:pt x="146812" y="44450"/>
                  </a:lnTo>
                  <a:lnTo>
                    <a:pt x="197612" y="44450"/>
                  </a:lnTo>
                  <a:lnTo>
                    <a:pt x="197612" y="31750"/>
                  </a:lnTo>
                  <a:close/>
                </a:path>
                <a:path w="46481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6481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64819" h="76200">
                  <a:moveTo>
                    <a:pt x="10871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08712" y="44450"/>
                  </a:lnTo>
                  <a:lnTo>
                    <a:pt x="108712" y="31750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60" y="4613147"/>
              <a:ext cx="626364" cy="3855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519" y="5989319"/>
              <a:ext cx="210311" cy="24688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119110" y="4161281"/>
              <a:ext cx="3365500" cy="2162810"/>
            </a:xfrm>
            <a:custGeom>
              <a:avLst/>
              <a:gdLst/>
              <a:ahLst/>
              <a:cxnLst/>
              <a:rect l="l" t="t" r="r" b="b"/>
              <a:pathLst>
                <a:path w="3365500" h="2162810">
                  <a:moveTo>
                    <a:pt x="0" y="360426"/>
                  </a:moveTo>
                  <a:lnTo>
                    <a:pt x="3291" y="311528"/>
                  </a:lnTo>
                  <a:lnTo>
                    <a:pt x="12878" y="264627"/>
                  </a:lnTo>
                  <a:lnTo>
                    <a:pt x="28330" y="220152"/>
                  </a:lnTo>
                  <a:lnTo>
                    <a:pt x="49219" y="178533"/>
                  </a:lnTo>
                  <a:lnTo>
                    <a:pt x="75114" y="140201"/>
                  </a:lnTo>
                  <a:lnTo>
                    <a:pt x="105584" y="105584"/>
                  </a:lnTo>
                  <a:lnTo>
                    <a:pt x="140201" y="75114"/>
                  </a:lnTo>
                  <a:lnTo>
                    <a:pt x="178533" y="49219"/>
                  </a:lnTo>
                  <a:lnTo>
                    <a:pt x="220152" y="28330"/>
                  </a:lnTo>
                  <a:lnTo>
                    <a:pt x="264627" y="12878"/>
                  </a:lnTo>
                  <a:lnTo>
                    <a:pt x="311528" y="3291"/>
                  </a:lnTo>
                  <a:lnTo>
                    <a:pt x="360425" y="0"/>
                  </a:lnTo>
                  <a:lnTo>
                    <a:pt x="3004566" y="0"/>
                  </a:lnTo>
                  <a:lnTo>
                    <a:pt x="3053463" y="3291"/>
                  </a:lnTo>
                  <a:lnTo>
                    <a:pt x="3100364" y="12878"/>
                  </a:lnTo>
                  <a:lnTo>
                    <a:pt x="3144839" y="28330"/>
                  </a:lnTo>
                  <a:lnTo>
                    <a:pt x="3186458" y="49219"/>
                  </a:lnTo>
                  <a:lnTo>
                    <a:pt x="3224790" y="75114"/>
                  </a:lnTo>
                  <a:lnTo>
                    <a:pt x="3259407" y="105584"/>
                  </a:lnTo>
                  <a:lnTo>
                    <a:pt x="3289877" y="140201"/>
                  </a:lnTo>
                  <a:lnTo>
                    <a:pt x="3315772" y="178533"/>
                  </a:lnTo>
                  <a:lnTo>
                    <a:pt x="3336661" y="220152"/>
                  </a:lnTo>
                  <a:lnTo>
                    <a:pt x="3352113" y="264627"/>
                  </a:lnTo>
                  <a:lnTo>
                    <a:pt x="3361700" y="311528"/>
                  </a:lnTo>
                  <a:lnTo>
                    <a:pt x="3364992" y="360426"/>
                  </a:lnTo>
                  <a:lnTo>
                    <a:pt x="3364992" y="1802117"/>
                  </a:lnTo>
                  <a:lnTo>
                    <a:pt x="3361700" y="1851028"/>
                  </a:lnTo>
                  <a:lnTo>
                    <a:pt x="3352113" y="1897938"/>
                  </a:lnTo>
                  <a:lnTo>
                    <a:pt x="3336661" y="1942419"/>
                  </a:lnTo>
                  <a:lnTo>
                    <a:pt x="3315772" y="1984041"/>
                  </a:lnTo>
                  <a:lnTo>
                    <a:pt x="3289877" y="2022373"/>
                  </a:lnTo>
                  <a:lnTo>
                    <a:pt x="3259407" y="2056988"/>
                  </a:lnTo>
                  <a:lnTo>
                    <a:pt x="3224790" y="2087456"/>
                  </a:lnTo>
                  <a:lnTo>
                    <a:pt x="3186458" y="2113347"/>
                  </a:lnTo>
                  <a:lnTo>
                    <a:pt x="3144839" y="2134232"/>
                  </a:lnTo>
                  <a:lnTo>
                    <a:pt x="3100364" y="2149681"/>
                  </a:lnTo>
                  <a:lnTo>
                    <a:pt x="3053463" y="2159265"/>
                  </a:lnTo>
                  <a:lnTo>
                    <a:pt x="3004566" y="2162556"/>
                  </a:lnTo>
                  <a:lnTo>
                    <a:pt x="360425" y="2162556"/>
                  </a:lnTo>
                  <a:lnTo>
                    <a:pt x="311528" y="2159265"/>
                  </a:lnTo>
                  <a:lnTo>
                    <a:pt x="264627" y="2149681"/>
                  </a:lnTo>
                  <a:lnTo>
                    <a:pt x="220152" y="2134232"/>
                  </a:lnTo>
                  <a:lnTo>
                    <a:pt x="178533" y="2113347"/>
                  </a:lnTo>
                  <a:lnTo>
                    <a:pt x="140201" y="2087456"/>
                  </a:lnTo>
                  <a:lnTo>
                    <a:pt x="105584" y="2056988"/>
                  </a:lnTo>
                  <a:lnTo>
                    <a:pt x="75114" y="2022373"/>
                  </a:lnTo>
                  <a:lnTo>
                    <a:pt x="49219" y="1984041"/>
                  </a:lnTo>
                  <a:lnTo>
                    <a:pt x="28330" y="1942419"/>
                  </a:lnTo>
                  <a:lnTo>
                    <a:pt x="12878" y="1897938"/>
                  </a:lnTo>
                  <a:lnTo>
                    <a:pt x="3291" y="1851028"/>
                  </a:lnTo>
                  <a:lnTo>
                    <a:pt x="0" y="1802117"/>
                  </a:lnTo>
                  <a:lnTo>
                    <a:pt x="0" y="360426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200015" y="5909600"/>
            <a:ext cx="5198110" cy="8051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720465" algn="l"/>
              </a:tabLst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172" baseline="1543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700" spc="-157" baseline="154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9" baseline="1543" dirty="0">
                <a:solidFill>
                  <a:srgbClr val="FFFFFF"/>
                </a:solidFill>
                <a:latin typeface="Trebuchet MS"/>
                <a:cs typeface="Trebuchet MS"/>
              </a:rPr>
              <a:t>worke</a:t>
            </a:r>
            <a:r>
              <a:rPr sz="2700" spc="-172" baseline="154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9" baseline="154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7" baseline="1543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700" baseline="1543">
              <a:latin typeface="Trebuchet MS"/>
              <a:cs typeface="Trebuchet MS"/>
            </a:endParaRPr>
          </a:p>
          <a:p>
            <a:pPr marL="82550">
              <a:lnSpc>
                <a:spcPct val="100000"/>
              </a:lnSpc>
              <a:spcBef>
                <a:spcPts val="835"/>
              </a:spcBef>
            </a:pP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192.168.0.101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046969" y="4386834"/>
            <a:ext cx="1175385" cy="1019810"/>
          </a:xfrm>
          <a:custGeom>
            <a:avLst/>
            <a:gdLst/>
            <a:ahLst/>
            <a:cxnLst/>
            <a:rect l="l" t="t" r="r" b="b"/>
            <a:pathLst>
              <a:path w="1175384" h="1019810">
                <a:moveTo>
                  <a:pt x="0" y="169926"/>
                </a:moveTo>
                <a:lnTo>
                  <a:pt x="6069" y="124751"/>
                </a:lnTo>
                <a:lnTo>
                  <a:pt x="23198" y="84158"/>
                </a:lnTo>
                <a:lnTo>
                  <a:pt x="49768" y="49768"/>
                </a:lnTo>
                <a:lnTo>
                  <a:pt x="84158" y="23198"/>
                </a:lnTo>
                <a:lnTo>
                  <a:pt x="124751" y="6069"/>
                </a:lnTo>
                <a:lnTo>
                  <a:pt x="169925" y="0"/>
                </a:lnTo>
                <a:lnTo>
                  <a:pt x="1005077" y="0"/>
                </a:lnTo>
                <a:lnTo>
                  <a:pt x="1050252" y="6069"/>
                </a:lnTo>
                <a:lnTo>
                  <a:pt x="1090845" y="23198"/>
                </a:lnTo>
                <a:lnTo>
                  <a:pt x="1125235" y="49768"/>
                </a:lnTo>
                <a:lnTo>
                  <a:pt x="1151805" y="84158"/>
                </a:lnTo>
                <a:lnTo>
                  <a:pt x="1168934" y="124751"/>
                </a:lnTo>
                <a:lnTo>
                  <a:pt x="1175003" y="169926"/>
                </a:lnTo>
                <a:lnTo>
                  <a:pt x="1175003" y="849630"/>
                </a:lnTo>
                <a:lnTo>
                  <a:pt x="1168934" y="894804"/>
                </a:lnTo>
                <a:lnTo>
                  <a:pt x="1151805" y="935397"/>
                </a:lnTo>
                <a:lnTo>
                  <a:pt x="1125235" y="969787"/>
                </a:lnTo>
                <a:lnTo>
                  <a:pt x="1090845" y="996357"/>
                </a:lnTo>
                <a:lnTo>
                  <a:pt x="1050252" y="1013486"/>
                </a:lnTo>
                <a:lnTo>
                  <a:pt x="1005077" y="1019556"/>
                </a:lnTo>
                <a:lnTo>
                  <a:pt x="169925" y="1019556"/>
                </a:lnTo>
                <a:lnTo>
                  <a:pt x="124751" y="1013486"/>
                </a:lnTo>
                <a:lnTo>
                  <a:pt x="84158" y="996357"/>
                </a:lnTo>
                <a:lnTo>
                  <a:pt x="49768" y="969787"/>
                </a:lnTo>
                <a:lnTo>
                  <a:pt x="23198" y="935397"/>
                </a:lnTo>
                <a:lnTo>
                  <a:pt x="6069" y="894804"/>
                </a:lnTo>
                <a:lnTo>
                  <a:pt x="0" y="849630"/>
                </a:lnTo>
                <a:lnTo>
                  <a:pt x="0" y="169926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288905" y="5180203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58500" y="4632959"/>
            <a:ext cx="356870" cy="36766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9525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75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44556" y="6079235"/>
            <a:ext cx="605155" cy="2286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ts val="162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398509" y="4376673"/>
            <a:ext cx="2670175" cy="1691005"/>
            <a:chOff x="8398509" y="4376673"/>
            <a:chExt cx="2670175" cy="1691005"/>
          </a:xfrm>
        </p:grpSpPr>
        <p:sp>
          <p:nvSpPr>
            <p:cNvPr id="43" name="object 43"/>
            <p:cNvSpPr/>
            <p:nvPr/>
          </p:nvSpPr>
          <p:spPr>
            <a:xfrm>
              <a:off x="10850879" y="5039867"/>
              <a:ext cx="212725" cy="1023619"/>
            </a:xfrm>
            <a:custGeom>
              <a:avLst/>
              <a:gdLst/>
              <a:ahLst/>
              <a:cxnLst/>
              <a:rect l="l" t="t" r="r" b="b"/>
              <a:pathLst>
                <a:path w="212725" h="1023620">
                  <a:moveTo>
                    <a:pt x="212725" y="0"/>
                  </a:moveTo>
                  <a:lnTo>
                    <a:pt x="212725" y="511555"/>
                  </a:lnTo>
                  <a:lnTo>
                    <a:pt x="0" y="511555"/>
                  </a:lnTo>
                  <a:lnTo>
                    <a:pt x="0" y="1023023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0527" y="4686299"/>
              <a:ext cx="295655" cy="2941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408669" y="4386833"/>
              <a:ext cx="1175385" cy="1019810"/>
            </a:xfrm>
            <a:custGeom>
              <a:avLst/>
              <a:gdLst/>
              <a:ahLst/>
              <a:cxnLst/>
              <a:rect l="l" t="t" r="r" b="b"/>
              <a:pathLst>
                <a:path w="1175384" h="101981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1005077" y="0"/>
                  </a:lnTo>
                  <a:lnTo>
                    <a:pt x="1050252" y="6069"/>
                  </a:lnTo>
                  <a:lnTo>
                    <a:pt x="1090845" y="23198"/>
                  </a:lnTo>
                  <a:lnTo>
                    <a:pt x="1125235" y="49768"/>
                  </a:lnTo>
                  <a:lnTo>
                    <a:pt x="1151805" y="84158"/>
                  </a:lnTo>
                  <a:lnTo>
                    <a:pt x="1168934" y="124751"/>
                  </a:lnTo>
                  <a:lnTo>
                    <a:pt x="1175003" y="169926"/>
                  </a:lnTo>
                  <a:lnTo>
                    <a:pt x="1175003" y="849630"/>
                  </a:lnTo>
                  <a:lnTo>
                    <a:pt x="1168934" y="894804"/>
                  </a:lnTo>
                  <a:lnTo>
                    <a:pt x="1151805" y="935397"/>
                  </a:lnTo>
                  <a:lnTo>
                    <a:pt x="1125235" y="969787"/>
                  </a:lnTo>
                  <a:lnTo>
                    <a:pt x="1090845" y="996357"/>
                  </a:lnTo>
                  <a:lnTo>
                    <a:pt x="1050252" y="1013486"/>
                  </a:lnTo>
                  <a:lnTo>
                    <a:pt x="1005077" y="1019556"/>
                  </a:lnTo>
                  <a:lnTo>
                    <a:pt x="169925" y="1019556"/>
                  </a:lnTo>
                  <a:lnTo>
                    <a:pt x="124751" y="1013486"/>
                  </a:lnTo>
                  <a:lnTo>
                    <a:pt x="84158" y="996357"/>
                  </a:lnTo>
                  <a:lnTo>
                    <a:pt x="49768" y="969787"/>
                  </a:lnTo>
                  <a:lnTo>
                    <a:pt x="23198" y="935397"/>
                  </a:lnTo>
                  <a:lnTo>
                    <a:pt x="6069" y="894804"/>
                  </a:lnTo>
                  <a:lnTo>
                    <a:pt x="0" y="849630"/>
                  </a:lnTo>
                  <a:lnTo>
                    <a:pt x="0" y="169926"/>
                  </a:lnTo>
                  <a:close/>
                </a:path>
              </a:pathLst>
            </a:custGeom>
            <a:ln w="1981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224771" y="4639055"/>
            <a:ext cx="356870" cy="36893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27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94801" y="5157978"/>
            <a:ext cx="571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59536" y="4594859"/>
            <a:ext cx="10473055" cy="1295400"/>
            <a:chOff x="859536" y="4594859"/>
            <a:chExt cx="10473055" cy="1295400"/>
          </a:xfrm>
        </p:grpSpPr>
        <p:sp>
          <p:nvSpPr>
            <p:cNvPr id="49" name="object 49"/>
            <p:cNvSpPr/>
            <p:nvPr/>
          </p:nvSpPr>
          <p:spPr>
            <a:xfrm>
              <a:off x="9581388" y="4812791"/>
              <a:ext cx="464820" cy="76200"/>
            </a:xfrm>
            <a:custGeom>
              <a:avLst/>
              <a:gdLst/>
              <a:ahLst/>
              <a:cxnLst/>
              <a:rect l="l" t="t" r="r" b="b"/>
              <a:pathLst>
                <a:path w="464820" h="76200">
                  <a:moveTo>
                    <a:pt x="464311" y="31749"/>
                  </a:moveTo>
                  <a:lnTo>
                    <a:pt x="413511" y="31749"/>
                  </a:lnTo>
                  <a:lnTo>
                    <a:pt x="413511" y="44449"/>
                  </a:lnTo>
                  <a:lnTo>
                    <a:pt x="464311" y="44449"/>
                  </a:lnTo>
                  <a:lnTo>
                    <a:pt x="464311" y="31749"/>
                  </a:lnTo>
                  <a:close/>
                </a:path>
                <a:path w="464820" h="76200">
                  <a:moveTo>
                    <a:pt x="375411" y="31749"/>
                  </a:moveTo>
                  <a:lnTo>
                    <a:pt x="324611" y="31749"/>
                  </a:lnTo>
                  <a:lnTo>
                    <a:pt x="324611" y="44449"/>
                  </a:lnTo>
                  <a:lnTo>
                    <a:pt x="375411" y="44449"/>
                  </a:lnTo>
                  <a:lnTo>
                    <a:pt x="375411" y="31749"/>
                  </a:lnTo>
                  <a:close/>
                </a:path>
                <a:path w="464820" h="76200">
                  <a:moveTo>
                    <a:pt x="286511" y="31749"/>
                  </a:moveTo>
                  <a:lnTo>
                    <a:pt x="235711" y="31749"/>
                  </a:lnTo>
                  <a:lnTo>
                    <a:pt x="235711" y="44449"/>
                  </a:lnTo>
                  <a:lnTo>
                    <a:pt x="286511" y="44449"/>
                  </a:lnTo>
                  <a:lnTo>
                    <a:pt x="286511" y="31749"/>
                  </a:lnTo>
                  <a:close/>
                </a:path>
                <a:path w="464820" h="76200">
                  <a:moveTo>
                    <a:pt x="197611" y="31749"/>
                  </a:moveTo>
                  <a:lnTo>
                    <a:pt x="146811" y="31749"/>
                  </a:lnTo>
                  <a:lnTo>
                    <a:pt x="146811" y="44449"/>
                  </a:lnTo>
                  <a:lnTo>
                    <a:pt x="197611" y="44449"/>
                  </a:lnTo>
                  <a:lnTo>
                    <a:pt x="197611" y="31749"/>
                  </a:lnTo>
                  <a:close/>
                </a:path>
                <a:path w="46482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46482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464820" h="76200">
                  <a:moveTo>
                    <a:pt x="108711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08711" y="44449"/>
                  </a:lnTo>
                  <a:lnTo>
                    <a:pt x="108711" y="31749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3064" y="4594859"/>
              <a:ext cx="624840" cy="38557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536" y="5565647"/>
              <a:ext cx="10472927" cy="32461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59536" y="5565647"/>
            <a:ext cx="10473055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2410" algn="ctr">
              <a:lnSpc>
                <a:spcPts val="2115"/>
              </a:lnSpc>
            </a:pP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ov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ay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dr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97442" y="6364935"/>
            <a:ext cx="310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</a:pPr>
            <a:r>
              <a:rPr sz="2000" spc="-155" dirty="0">
                <a:solidFill>
                  <a:srgbClr val="FFC000"/>
                </a:solidFill>
                <a:latin typeface="Trebuchet MS"/>
                <a:cs typeface="Trebuchet MS"/>
              </a:rPr>
              <a:t>192.168.0.102</a:t>
            </a:r>
            <a:endParaRPr sz="2000" dirty="0">
              <a:latin typeface="Trebuchet MS"/>
              <a:cs typeface="Trebuchet MS"/>
            </a:endParaRPr>
          </a:p>
          <a:p>
            <a:pPr marL="1371600">
              <a:lnSpc>
                <a:spcPts val="865"/>
              </a:lnSpc>
            </a:pPr>
            <a:endParaRPr sz="1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0948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0258" y="807211"/>
            <a:ext cx="2167255" cy="578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5435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FFC000"/>
                </a:solidFill>
                <a:latin typeface="Trebuchet MS"/>
                <a:cs typeface="Trebuchet MS"/>
              </a:rPr>
              <a:t>ve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900" spc="-10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900" spc="-7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900" spc="-5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900" spc="110" dirty="0">
                <a:solidFill>
                  <a:srgbClr val="FFFFFF"/>
                </a:solidFill>
                <a:latin typeface="Trebuchet MS"/>
                <a:cs typeface="Trebuchet MS"/>
              </a:rPr>
              <a:t>'  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65405">
              <a:lnSpc>
                <a:spcPct val="100000"/>
              </a:lnSpc>
            </a:pPr>
            <a:r>
              <a:rPr sz="900" spc="-6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120650" marR="1256030">
              <a:lnSpc>
                <a:spcPct val="100000"/>
              </a:lnSpc>
            </a:pP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900" spc="-10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depends_on:</a:t>
            </a:r>
            <a:endParaRPr sz="900">
              <a:latin typeface="Trebuchet MS"/>
              <a:cs typeface="Trebuchet MS"/>
            </a:endParaRPr>
          </a:p>
          <a:p>
            <a:pPr marL="120650" marR="1657350" indent="5334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ql  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ports:</a:t>
            </a:r>
            <a:endParaRPr sz="900">
              <a:latin typeface="Trebuchet MS"/>
              <a:cs typeface="Trebuchet MS"/>
            </a:endParaRPr>
          </a:p>
          <a:p>
            <a:pPr marL="173990">
              <a:lnSpc>
                <a:spcPct val="100000"/>
              </a:lnSpc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900">
              <a:latin typeface="Trebuchet MS"/>
              <a:cs typeface="Trebuchet MS"/>
            </a:endParaRPr>
          </a:p>
          <a:p>
            <a:pPr marL="120650">
              <a:lnSpc>
                <a:spcPct val="100000"/>
              </a:lnSpc>
            </a:pPr>
            <a:r>
              <a:rPr sz="900" spc="-80" dirty="0">
                <a:solidFill>
                  <a:srgbClr val="00AFEF"/>
                </a:solidFill>
                <a:latin typeface="Trebuchet MS"/>
                <a:cs typeface="Trebuchet MS"/>
              </a:rPr>
              <a:t>deploy:</a:t>
            </a:r>
            <a:endParaRPr sz="900">
              <a:latin typeface="Trebuchet MS"/>
              <a:cs typeface="Trebuchet MS"/>
            </a:endParaRPr>
          </a:p>
          <a:p>
            <a:pPr marL="173990" marR="1494790">
              <a:lnSpc>
                <a:spcPct val="100000"/>
              </a:lnSpc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epl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2  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endParaRPr sz="90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constraints:</a:t>
            </a:r>
            <a:endParaRPr sz="900">
              <a:latin typeface="Trebuchet MS"/>
              <a:cs typeface="Trebuchet MS"/>
            </a:endParaRPr>
          </a:p>
          <a:p>
            <a:pPr marL="120650" marR="266065" lvl="1" indent="161290">
              <a:lnSpc>
                <a:spcPct val="100000"/>
              </a:lnSpc>
              <a:buChar char="-"/>
              <a:tabLst>
                <a:tab pos="349885" algn="l"/>
              </a:tabLst>
            </a:pP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ode.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er  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environment: 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Trebuchet MS"/>
                <a:cs typeface="Trebuchet MS"/>
              </a:rPr>
              <a:t>WORDPRESS_DB_HOST: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rebuchet MS"/>
                <a:cs typeface="Trebuchet MS"/>
              </a:rPr>
              <a:t>WORDPRESS_DB_NAME: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rebuchet MS"/>
                <a:cs typeface="Trebuchet MS"/>
              </a:rPr>
              <a:t>WORDPRESS_DB_USER: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</a:t>
            </a:r>
            <a:endParaRPr sz="900">
              <a:latin typeface="Trebuchet MS"/>
              <a:cs typeface="Trebuchet MS"/>
            </a:endParaRPr>
          </a:p>
          <a:p>
            <a:pPr marL="173990">
              <a:lnSpc>
                <a:spcPct val="100000"/>
              </a:lnSpc>
            </a:pPr>
            <a:r>
              <a:rPr sz="900" spc="5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</a:t>
            </a:r>
            <a:endParaRPr sz="900">
              <a:latin typeface="Trebuchet MS"/>
              <a:cs typeface="Trebuchet MS"/>
            </a:endParaRPr>
          </a:p>
          <a:p>
            <a:pPr marL="120650">
              <a:lnSpc>
                <a:spcPct val="100000"/>
              </a:lnSpc>
              <a:spcBef>
                <a:spcPts val="5"/>
              </a:spcBef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900">
              <a:latin typeface="Trebuchet MS"/>
              <a:cs typeface="Trebuchet MS"/>
            </a:endParaRPr>
          </a:p>
          <a:p>
            <a:pPr marL="120650" marR="472440" indent="5334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wordpress-data:/var/www/html </a:t>
            </a:r>
            <a:r>
              <a:rPr sz="9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900">
              <a:latin typeface="Trebuchet MS"/>
              <a:cs typeface="Trebuchet MS"/>
            </a:endParaRPr>
          </a:p>
          <a:p>
            <a:pPr marL="65405" marR="1560195" indent="10795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3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900" spc="-65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120650" marR="1348105">
              <a:lnSpc>
                <a:spcPct val="100000"/>
              </a:lnSpc>
            </a:pP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900" spc="-10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adb  </a:t>
            </a:r>
            <a:r>
              <a:rPr sz="900" spc="-80" dirty="0">
                <a:solidFill>
                  <a:srgbClr val="00AFEF"/>
                </a:solidFill>
                <a:latin typeface="Trebuchet MS"/>
                <a:cs typeface="Trebuchet MS"/>
              </a:rPr>
              <a:t>deploy:</a:t>
            </a:r>
            <a:endParaRPr sz="900">
              <a:latin typeface="Trebuchet MS"/>
              <a:cs typeface="Trebuchet MS"/>
            </a:endParaRPr>
          </a:p>
          <a:p>
            <a:pPr marL="173990" marR="1494790">
              <a:lnSpc>
                <a:spcPct val="100000"/>
              </a:lnSpc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epl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1  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endParaRPr sz="90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constraints:</a:t>
            </a:r>
            <a:endParaRPr sz="900">
              <a:latin typeface="Trebuchet MS"/>
              <a:cs typeface="Trebuchet MS"/>
            </a:endParaRPr>
          </a:p>
          <a:p>
            <a:pPr marL="120650" marR="920750" lvl="1" indent="161290">
              <a:lnSpc>
                <a:spcPct val="100000"/>
              </a:lnSpc>
              <a:buChar char="-"/>
              <a:tabLst>
                <a:tab pos="349885" algn="l"/>
              </a:tabLst>
            </a:pP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ode.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rk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er  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environment:</a:t>
            </a:r>
            <a:endParaRPr sz="900">
              <a:latin typeface="Trebuchet MS"/>
              <a:cs typeface="Trebuchet MS"/>
            </a:endParaRPr>
          </a:p>
          <a:p>
            <a:pPr marL="120650" marR="167005" indent="5334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MYSQL_ROOT_PASSWORD: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MYSQL_DATABASE: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MYSQL_USER: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MYSQL_PASSWORD:</a:t>
            </a:r>
            <a:r>
              <a:rPr sz="9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900">
              <a:latin typeface="Trebuchet MS"/>
              <a:cs typeface="Trebuchet MS"/>
            </a:endParaRPr>
          </a:p>
          <a:p>
            <a:pPr marL="120650" marR="755015" indent="5334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ql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a:</a:t>
            </a:r>
            <a:r>
              <a:rPr sz="900" spc="-13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va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13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b/my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ql  networks:</a:t>
            </a:r>
            <a:endParaRPr sz="900">
              <a:latin typeface="Trebuchet MS"/>
              <a:cs typeface="Trebuchet MS"/>
            </a:endParaRPr>
          </a:p>
          <a:p>
            <a:pPr marL="12700" marR="1560195" indent="16129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3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my_net: 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mysql-data: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9188" y="600455"/>
            <a:ext cx="4476115" cy="4401820"/>
          </a:xfrm>
          <a:prstGeom prst="rect">
            <a:avLst/>
          </a:prstGeom>
          <a:ln w="9144">
            <a:solidFill>
              <a:srgbClr val="2180E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90"/>
              </a:spcBef>
            </a:pPr>
            <a:r>
              <a:rPr sz="1400" spc="-9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261620" marR="2985135">
              <a:lnSpc>
                <a:spcPct val="100000"/>
              </a:lnSpc>
            </a:pPr>
            <a:r>
              <a:rPr sz="1400" spc="-10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1400" spc="-105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1400" spc="-90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1400" spc="-10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400" spc="-75" dirty="0">
                <a:solidFill>
                  <a:srgbClr val="FFC000"/>
                </a:solidFill>
                <a:latin typeface="Trebuchet MS"/>
                <a:cs typeface="Trebuchet MS"/>
              </a:rPr>
              <a:t>depends_on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261620" marR="3609975" indent="86360">
              <a:lnSpc>
                <a:spcPct val="100000"/>
              </a:lnSpc>
              <a:buChar char="-"/>
              <a:tabLst>
                <a:tab pos="452755" algn="l"/>
              </a:tabLst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ql  </a:t>
            </a:r>
            <a:r>
              <a:rPr sz="1400" spc="-100" dirty="0">
                <a:solidFill>
                  <a:srgbClr val="FFC000"/>
                </a:solidFill>
                <a:latin typeface="Trebuchet MS"/>
                <a:cs typeface="Trebuchet MS"/>
              </a:rPr>
              <a:t>ports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348615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:80</a:t>
            </a:r>
            <a:endParaRPr sz="1400">
              <a:latin typeface="Trebuchet MS"/>
              <a:cs typeface="Trebuchet MS"/>
            </a:endParaRPr>
          </a:p>
          <a:p>
            <a:pPr marL="261620">
              <a:lnSpc>
                <a:spcPct val="100000"/>
              </a:lnSpc>
            </a:pPr>
            <a:r>
              <a:rPr sz="1400" spc="-120" dirty="0">
                <a:solidFill>
                  <a:srgbClr val="FFC000"/>
                </a:solidFill>
                <a:latin typeface="Trebuchet MS"/>
                <a:cs typeface="Trebuchet MS"/>
              </a:rPr>
              <a:t>deploy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348615" marR="3357879">
              <a:lnSpc>
                <a:spcPct val="100000"/>
              </a:lnSpc>
              <a:spcBef>
                <a:spcPts val="5"/>
              </a:spcBef>
            </a:pP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replicas: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2 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4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endParaRPr sz="1400">
              <a:latin typeface="Trebuchet MS"/>
              <a:cs typeface="Trebuchet MS"/>
            </a:endParaRPr>
          </a:p>
          <a:p>
            <a:pPr marL="433705">
              <a:lnSpc>
                <a:spcPct val="100000"/>
              </a:lnSpc>
            </a:pP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constraints:</a:t>
            </a:r>
            <a:endParaRPr sz="1400">
              <a:latin typeface="Trebuchet MS"/>
              <a:cs typeface="Trebuchet MS"/>
            </a:endParaRPr>
          </a:p>
          <a:p>
            <a:pPr marL="261620" marR="1447800" indent="257175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.ro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==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ger  </a:t>
            </a:r>
            <a:r>
              <a:rPr sz="1400" spc="-105" dirty="0">
                <a:solidFill>
                  <a:srgbClr val="FFC000"/>
                </a:solidFill>
                <a:latin typeface="Trebuchet MS"/>
                <a:cs typeface="Trebuchet MS"/>
              </a:rPr>
              <a:t>environment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4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ql 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4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24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endParaRPr sz="1400">
              <a:latin typeface="Trebuchet MS"/>
              <a:cs typeface="Trebuchet MS"/>
            </a:endParaRPr>
          </a:p>
          <a:p>
            <a:pPr marL="261620" marR="1039494" indent="86360">
              <a:lnSpc>
                <a:spcPct val="100000"/>
              </a:lnSpc>
            </a:pP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261620" marR="1718310" indent="86360">
              <a:lnSpc>
                <a:spcPct val="100000"/>
              </a:lnSpc>
              <a:buChar char="-"/>
              <a:tabLst>
                <a:tab pos="496570" algn="l"/>
              </a:tabLst>
            </a:pP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ta:/v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r/w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9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tml  </a:t>
            </a:r>
            <a:r>
              <a:rPr sz="1400" spc="-9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452120" indent="-104139">
              <a:lnSpc>
                <a:spcPct val="100000"/>
              </a:lnSpc>
              <a:spcBef>
                <a:spcPts val="25"/>
              </a:spcBef>
              <a:buChar char="-"/>
              <a:tabLst>
                <a:tab pos="452755" algn="l"/>
              </a:tabLst>
            </a:pP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my_net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43088" y="600455"/>
            <a:ext cx="4186554" cy="4401820"/>
          </a:xfrm>
          <a:prstGeom prst="rect">
            <a:avLst/>
          </a:prstGeom>
          <a:solidFill>
            <a:srgbClr val="001638"/>
          </a:solidFill>
          <a:ln w="9144">
            <a:solidFill>
              <a:srgbClr val="2180E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</a:pPr>
            <a:r>
              <a:rPr sz="1400" spc="-100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262255" marR="2840355">
              <a:lnSpc>
                <a:spcPct val="100000"/>
              </a:lnSpc>
            </a:pPr>
            <a:r>
              <a:rPr sz="1400" spc="-10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1400" spc="-105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1400" spc="-90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1400" spc="-10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ia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db  </a:t>
            </a:r>
            <a:r>
              <a:rPr sz="1400" spc="-120" dirty="0">
                <a:solidFill>
                  <a:srgbClr val="FFC000"/>
                </a:solidFill>
                <a:latin typeface="Trebuchet MS"/>
                <a:cs typeface="Trebuchet MS"/>
              </a:rPr>
              <a:t>deploy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349250" marR="3067685">
              <a:lnSpc>
                <a:spcPct val="100000"/>
              </a:lnSpc>
            </a:pP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replicas: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1 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4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endParaRPr sz="1400">
              <a:latin typeface="Trebuchet MS"/>
              <a:cs typeface="Trebuchet MS"/>
            </a:endParaRPr>
          </a:p>
          <a:p>
            <a:pPr marL="434340">
              <a:lnSpc>
                <a:spcPct val="100000"/>
              </a:lnSpc>
            </a:pP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constraints:</a:t>
            </a:r>
            <a:endParaRPr sz="1400">
              <a:latin typeface="Trebuchet MS"/>
              <a:cs typeface="Trebuchet MS"/>
            </a:endParaRPr>
          </a:p>
          <a:p>
            <a:pPr marL="262255" marR="2171700" indent="257175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.ro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==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rker  </a:t>
            </a:r>
            <a:r>
              <a:rPr sz="1400" spc="-105" dirty="0">
                <a:solidFill>
                  <a:srgbClr val="FFC000"/>
                </a:solidFill>
                <a:latin typeface="Trebuchet MS"/>
                <a:cs typeface="Trebuchet MS"/>
              </a:rPr>
              <a:t>environment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262255" marR="1003935" indent="86360">
              <a:lnSpc>
                <a:spcPct val="100000"/>
              </a:lnSpc>
            </a:pP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L_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T_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L_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L_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L_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400" spc="-9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262255" marR="1914525" indent="86360">
              <a:lnSpc>
                <a:spcPct val="100000"/>
              </a:lnSpc>
              <a:buChar char="-"/>
              <a:tabLst>
                <a:tab pos="453390" algn="l"/>
              </a:tabLst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ta:/v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r/l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00" spc="-19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400" spc="-9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marL="452755" indent="-104139">
              <a:lnSpc>
                <a:spcPct val="100000"/>
              </a:lnSpc>
              <a:spcBef>
                <a:spcPts val="5"/>
              </a:spcBef>
              <a:buChar char="-"/>
              <a:tabLst>
                <a:tab pos="453390" algn="l"/>
              </a:tabLst>
            </a:pP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my_net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9188" y="5070347"/>
            <a:ext cx="4476115" cy="1630680"/>
          </a:xfrm>
          <a:prstGeom prst="rect">
            <a:avLst/>
          </a:prstGeom>
          <a:solidFill>
            <a:srgbClr val="001638"/>
          </a:solidFill>
          <a:ln w="9144">
            <a:solidFill>
              <a:srgbClr val="2180E4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0"/>
              </a:spcBef>
            </a:pPr>
            <a:r>
              <a:rPr sz="2000" spc="-140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  <a:p>
            <a:pPr marL="90805" marR="2646045" indent="123189">
              <a:lnSpc>
                <a:spcPct val="100000"/>
              </a:lnSpc>
            </a:pP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mysql-data: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wordpress-data: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my_net: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4448" y="5497474"/>
            <a:ext cx="370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u="sng" spc="-9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rebuchet MS"/>
                <a:cs typeface="Trebuchet MS"/>
              </a:rPr>
              <a:t>https://docs.docker.com/engine/swarm/services/#placement- </a:t>
            </a:r>
            <a:r>
              <a:rPr sz="1200" spc="-3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200" u="sng" spc="-75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rebuchet MS"/>
                <a:cs typeface="Trebuchet MS"/>
              </a:rPr>
              <a:t>constraints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u="sng" spc="-9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rebuchet MS"/>
                <a:cs typeface="Trebuchet MS"/>
              </a:rPr>
              <a:t>https://thenewstack.io/methods-dealing-container-storage/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30240" y="876300"/>
            <a:ext cx="2086610" cy="1469390"/>
            <a:chOff x="5730240" y="876300"/>
            <a:chExt cx="2086610" cy="146939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6336" y="882395"/>
              <a:ext cx="2074164" cy="14569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36336" y="882395"/>
              <a:ext cx="2074545" cy="1457325"/>
            </a:xfrm>
            <a:custGeom>
              <a:avLst/>
              <a:gdLst/>
              <a:ahLst/>
              <a:cxnLst/>
              <a:rect l="l" t="t" r="r" b="b"/>
              <a:pathLst>
                <a:path w="2074545" h="1457325">
                  <a:moveTo>
                    <a:pt x="0" y="1456943"/>
                  </a:moveTo>
                  <a:lnTo>
                    <a:pt x="2074164" y="1456943"/>
                  </a:lnTo>
                  <a:lnTo>
                    <a:pt x="2074164" y="0"/>
                  </a:lnTo>
                  <a:lnTo>
                    <a:pt x="0" y="0"/>
                  </a:lnTo>
                  <a:lnTo>
                    <a:pt x="0" y="145694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079872" y="1155572"/>
            <a:ext cx="483870" cy="1546225"/>
          </a:xfrm>
          <a:custGeom>
            <a:avLst/>
            <a:gdLst/>
            <a:ahLst/>
            <a:cxnLst/>
            <a:rect l="l" t="t" r="r" b="b"/>
            <a:pathLst>
              <a:path w="483870" h="1546225">
                <a:moveTo>
                  <a:pt x="483615" y="0"/>
                </a:moveTo>
                <a:lnTo>
                  <a:pt x="310768" y="0"/>
                </a:lnTo>
                <a:lnTo>
                  <a:pt x="0" y="1546225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30240" y="876300"/>
            <a:ext cx="2086610" cy="14693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0014" marR="111125" indent="-2540" algn="ctr">
              <a:lnSpc>
                <a:spcPct val="100000"/>
              </a:lnSpc>
              <a:spcBef>
                <a:spcPts val="600"/>
              </a:spcBef>
            </a:pP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001F5F"/>
                </a:solidFill>
                <a:latin typeface="Trebuchet MS"/>
                <a:cs typeface="Trebuchet MS"/>
              </a:rPr>
              <a:t>nst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in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s</a:t>
            </a:r>
            <a:r>
              <a:rPr sz="1200" spc="-1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ll</a:t>
            </a:r>
            <a:r>
              <a:rPr sz="1200" spc="-65" dirty="0">
                <a:solidFill>
                  <a:srgbClr val="001F5F"/>
                </a:solidFill>
                <a:latin typeface="Trebuchet MS"/>
                <a:cs typeface="Trebuchet MS"/>
              </a:rPr>
              <a:t>ow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co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nt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ine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s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 t</a:t>
            </a:r>
            <a:r>
              <a:rPr sz="1200" spc="-60" dirty="0">
                <a:solidFill>
                  <a:srgbClr val="001F5F"/>
                </a:solidFill>
                <a:latin typeface="Trebuchet MS"/>
                <a:cs typeface="Trebuchet MS"/>
              </a:rPr>
              <a:t>o  </a:t>
            </a:r>
            <a:r>
              <a:rPr sz="1200" spc="-114" dirty="0">
                <a:solidFill>
                  <a:srgbClr val="001F5F"/>
                </a:solidFill>
                <a:latin typeface="Trebuchet MS"/>
                <a:cs typeface="Trebuchet MS"/>
              </a:rPr>
              <a:t>be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bo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und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o 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spec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ific 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no</a:t>
            </a:r>
            <a:r>
              <a:rPr sz="1200" spc="-105" dirty="0">
                <a:solidFill>
                  <a:srgbClr val="001F5F"/>
                </a:solidFill>
                <a:latin typeface="Trebuchet MS"/>
                <a:cs typeface="Trebuchet MS"/>
              </a:rPr>
              <a:t>de.  </a:t>
            </a:r>
            <a:r>
              <a:rPr sz="1200" spc="60" dirty="0">
                <a:solidFill>
                  <a:srgbClr val="001F5F"/>
                </a:solidFill>
                <a:latin typeface="Trebuchet MS"/>
                <a:cs typeface="Trebuchet MS"/>
              </a:rPr>
              <a:t>W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hen 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hese 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co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nt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ine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s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e  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down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14" dirty="0">
                <a:solidFill>
                  <a:srgbClr val="001F5F"/>
                </a:solidFill>
                <a:latin typeface="Trebuchet MS"/>
                <a:cs typeface="Trebuchet MS"/>
              </a:rPr>
              <a:t>be</a:t>
            </a:r>
            <a:r>
              <a:rPr sz="1200" spc="-100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ause</a:t>
            </a:r>
            <a:r>
              <a:rPr sz="1200" spc="-100" dirty="0">
                <a:solidFill>
                  <a:srgbClr val="001F5F"/>
                </a:solidFill>
                <a:latin typeface="Trebuchet MS"/>
                <a:cs typeface="Trebuchet MS"/>
              </a:rPr>
              <a:t> of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001F5F"/>
                </a:solidFill>
                <a:latin typeface="Trebuchet MS"/>
                <a:cs typeface="Trebuchet MS"/>
              </a:rPr>
              <a:t>an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 issue,  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s</a:t>
            </a:r>
            <a:r>
              <a:rPr sz="1200" spc="-45" dirty="0">
                <a:solidFill>
                  <a:srgbClr val="001F5F"/>
                </a:solidFill>
                <a:latin typeface="Trebuchet MS"/>
                <a:cs typeface="Trebuchet MS"/>
              </a:rPr>
              <a:t>w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m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12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1200" spc="-25" dirty="0">
                <a:solidFill>
                  <a:srgbClr val="001F5F"/>
                </a:solidFill>
                <a:latin typeface="Trebuchet MS"/>
                <a:cs typeface="Trebuchet MS"/>
              </a:rPr>
              <a:t>-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dep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lo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y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s</a:t>
            </a:r>
            <a:r>
              <a:rPr sz="1200" spc="-10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no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her 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on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e  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in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0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he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001F5F"/>
                </a:solidFill>
                <a:latin typeface="Trebuchet MS"/>
                <a:cs typeface="Trebuchet MS"/>
              </a:rPr>
              <a:t>sa</a:t>
            </a:r>
            <a:r>
              <a:rPr sz="1200" spc="-105" dirty="0">
                <a:solidFill>
                  <a:srgbClr val="001F5F"/>
                </a:solidFill>
                <a:latin typeface="Trebuchet MS"/>
                <a:cs typeface="Trebuchet MS"/>
              </a:rPr>
              <a:t>me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no</a:t>
            </a:r>
            <a:r>
              <a:rPr sz="1200" spc="-114" dirty="0">
                <a:solidFill>
                  <a:srgbClr val="001F5F"/>
                </a:solidFill>
                <a:latin typeface="Trebuchet MS"/>
                <a:cs typeface="Trebuchet MS"/>
              </a:rPr>
              <a:t>de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50" dirty="0">
                <a:solidFill>
                  <a:srgbClr val="001F5F"/>
                </a:solidFill>
                <a:latin typeface="Trebuchet MS"/>
                <a:cs typeface="Trebuchet MS"/>
              </a:rPr>
              <a:t>hus</a:t>
            </a:r>
            <a:r>
              <a:rPr sz="1200" spc="-9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ensur</a:t>
            </a:r>
            <a:r>
              <a:rPr sz="1200" spc="-50" dirty="0">
                <a:solidFill>
                  <a:srgbClr val="001F5F"/>
                </a:solidFill>
                <a:latin typeface="Trebuchet MS"/>
                <a:cs typeface="Trebuchet MS"/>
              </a:rPr>
              <a:t>ing  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da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14" dirty="0">
                <a:solidFill>
                  <a:srgbClr val="001F5F"/>
                </a:solidFill>
                <a:latin typeface="Trebuchet MS"/>
                <a:cs typeface="Trebuchet MS"/>
              </a:rPr>
              <a:t>pe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1200" spc="-60" dirty="0">
                <a:solidFill>
                  <a:srgbClr val="001F5F"/>
                </a:solidFill>
                <a:latin typeface="Trebuchet MS"/>
                <a:cs typeface="Trebuchet MS"/>
              </a:rPr>
              <a:t>sist</a:t>
            </a:r>
            <a:r>
              <a:rPr sz="1200" spc="-100" dirty="0">
                <a:solidFill>
                  <a:srgbClr val="001F5F"/>
                </a:solidFill>
                <a:latin typeface="Trebuchet MS"/>
                <a:cs typeface="Trebuchet MS"/>
              </a:rPr>
              <a:t>en</a:t>
            </a:r>
            <a:r>
              <a:rPr sz="1200" spc="-105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y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ll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he </a:t>
            </a:r>
            <a:r>
              <a:rPr sz="1200" spc="-11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1200" spc="-95" dirty="0">
                <a:solidFill>
                  <a:srgbClr val="001F5F"/>
                </a:solidFill>
                <a:latin typeface="Trebuchet MS"/>
                <a:cs typeface="Trebuchet MS"/>
              </a:rPr>
              <a:t>ime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598" y="6592011"/>
            <a:ext cx="7486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wordpress-data: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2536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Stacks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37102" y="948054"/>
            <a:ext cx="85566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814184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Depl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ack: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doc</a:t>
            </a:r>
            <a:r>
              <a:rPr sz="2400" spc="-75" dirty="0">
                <a:solidFill>
                  <a:srgbClr val="FC2D53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er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C2D53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FC2D53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ack</a:t>
            </a:r>
            <a:r>
              <a:rPr sz="2400" spc="-3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depl</a:t>
            </a:r>
            <a:r>
              <a:rPr sz="2400" spc="-15" dirty="0">
                <a:solidFill>
                  <a:srgbClr val="FC2D53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y</a:t>
            </a:r>
            <a:r>
              <a:rPr sz="2400" spc="1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c &lt;</a:t>
            </a:r>
            <a:r>
              <a:rPr sz="2400" spc="-20" dirty="0">
                <a:solidFill>
                  <a:srgbClr val="FC2D53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omp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se</a:t>
            </a:r>
            <a:r>
              <a:rPr sz="2400" spc="-90" dirty="0">
                <a:solidFill>
                  <a:srgbClr val="FC2D53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yml&gt;	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&lt;</a:t>
            </a:r>
            <a:r>
              <a:rPr sz="2400" spc="-25" dirty="0">
                <a:solidFill>
                  <a:srgbClr val="FC2D53"/>
                </a:solidFill>
                <a:latin typeface="Calibri"/>
                <a:cs typeface="Calibri"/>
              </a:rPr>
              <a:t>st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ac</a:t>
            </a:r>
            <a:r>
              <a:rPr sz="2400" spc="15" dirty="0">
                <a:solidFill>
                  <a:srgbClr val="FC2D53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-nam</a:t>
            </a:r>
            <a:r>
              <a:rPr sz="2400" spc="5" dirty="0">
                <a:solidFill>
                  <a:srgbClr val="FC2D53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&gt;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stacks: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C2D53"/>
                </a:solidFill>
                <a:latin typeface="Calibri"/>
                <a:cs typeface="Calibri"/>
              </a:rPr>
              <a:t>docker</a:t>
            </a:r>
            <a:r>
              <a:rPr sz="2400" spc="-2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stack</a:t>
            </a:r>
            <a:r>
              <a:rPr sz="2400" spc="-2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ls</a:t>
            </a:r>
            <a:endParaRPr sz="2400">
              <a:latin typeface="Calibri"/>
              <a:cs typeface="Calibri"/>
            </a:endParaRPr>
          </a:p>
          <a:p>
            <a:pPr marL="12700" marR="301498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List processes: </a:t>
            </a:r>
            <a:r>
              <a:rPr sz="2400" spc="-15" dirty="0">
                <a:solidFill>
                  <a:srgbClr val="FC2D53"/>
                </a:solidFill>
                <a:latin typeface="Calibri"/>
                <a:cs typeface="Calibri"/>
              </a:rPr>
              <a:t>docker stack 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ps 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&lt;stack-name&gt; </a:t>
            </a:r>
            <a:r>
              <a:rPr sz="2400" spc="-53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services: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C2D53"/>
                </a:solidFill>
                <a:latin typeface="Calibri"/>
                <a:cs typeface="Calibri"/>
              </a:rPr>
              <a:t>docker 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service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ls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stack: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C2D53"/>
                </a:solidFill>
                <a:latin typeface="Calibri"/>
                <a:cs typeface="Calibri"/>
              </a:rPr>
              <a:t>docker</a:t>
            </a:r>
            <a:r>
              <a:rPr sz="2400" spc="-3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C2D53"/>
                </a:solidFill>
                <a:latin typeface="Calibri"/>
                <a:cs typeface="Calibri"/>
              </a:rPr>
              <a:t>stack</a:t>
            </a:r>
            <a:r>
              <a:rPr sz="2400" spc="-3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rm</a:t>
            </a:r>
            <a:r>
              <a:rPr sz="2400" spc="-2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&lt;stack-name&gt;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258" y="807211"/>
            <a:ext cx="2167255" cy="578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5435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FFC000"/>
                </a:solidFill>
                <a:latin typeface="Trebuchet MS"/>
                <a:cs typeface="Trebuchet MS"/>
              </a:rPr>
              <a:t>ve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900" spc="-10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900" spc="-7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900" spc="-5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900" spc="110" dirty="0">
                <a:solidFill>
                  <a:srgbClr val="FFFFFF"/>
                </a:solidFill>
                <a:latin typeface="Trebuchet MS"/>
                <a:cs typeface="Trebuchet MS"/>
              </a:rPr>
              <a:t>'  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65405">
              <a:lnSpc>
                <a:spcPct val="100000"/>
              </a:lnSpc>
            </a:pPr>
            <a:r>
              <a:rPr sz="900" spc="-6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120650" marR="1256030">
              <a:lnSpc>
                <a:spcPct val="100000"/>
              </a:lnSpc>
            </a:pP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900" spc="-10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depends_on:</a:t>
            </a:r>
            <a:endParaRPr sz="900">
              <a:latin typeface="Trebuchet MS"/>
              <a:cs typeface="Trebuchet MS"/>
            </a:endParaRPr>
          </a:p>
          <a:p>
            <a:pPr marL="120650" marR="1657350" indent="5334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ql  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ports:</a:t>
            </a:r>
            <a:endParaRPr sz="900">
              <a:latin typeface="Trebuchet MS"/>
              <a:cs typeface="Trebuchet MS"/>
            </a:endParaRPr>
          </a:p>
          <a:p>
            <a:pPr marL="173990">
              <a:lnSpc>
                <a:spcPct val="100000"/>
              </a:lnSpc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900">
              <a:latin typeface="Trebuchet MS"/>
              <a:cs typeface="Trebuchet MS"/>
            </a:endParaRPr>
          </a:p>
          <a:p>
            <a:pPr marL="120650">
              <a:lnSpc>
                <a:spcPct val="100000"/>
              </a:lnSpc>
            </a:pPr>
            <a:r>
              <a:rPr sz="900" spc="-80" dirty="0">
                <a:solidFill>
                  <a:srgbClr val="316CE4"/>
                </a:solidFill>
                <a:latin typeface="Trebuchet MS"/>
                <a:cs typeface="Trebuchet MS"/>
              </a:rPr>
              <a:t>deploy:</a:t>
            </a:r>
            <a:endParaRPr sz="900">
              <a:latin typeface="Trebuchet MS"/>
              <a:cs typeface="Trebuchet MS"/>
            </a:endParaRPr>
          </a:p>
          <a:p>
            <a:pPr marL="173990" marR="1494790">
              <a:lnSpc>
                <a:spcPct val="100000"/>
              </a:lnSpc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epl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2  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endParaRPr sz="90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constraints:</a:t>
            </a:r>
            <a:endParaRPr sz="900">
              <a:latin typeface="Trebuchet MS"/>
              <a:cs typeface="Trebuchet MS"/>
            </a:endParaRPr>
          </a:p>
          <a:p>
            <a:pPr marL="120650" marR="266065" lvl="1" indent="161290">
              <a:lnSpc>
                <a:spcPct val="100000"/>
              </a:lnSpc>
              <a:buChar char="-"/>
              <a:tabLst>
                <a:tab pos="349885" algn="l"/>
              </a:tabLst>
            </a:pP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ode.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er  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environment: 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Trebuchet MS"/>
                <a:cs typeface="Trebuchet MS"/>
              </a:rPr>
              <a:t>WORDPRESS_DB_HOST: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rebuchet MS"/>
                <a:cs typeface="Trebuchet MS"/>
              </a:rPr>
              <a:t>WORDPRESS_DB_NAME: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rebuchet MS"/>
                <a:cs typeface="Trebuchet MS"/>
              </a:rPr>
              <a:t>WORDPRESS_DB_USER: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</a:t>
            </a:r>
            <a:endParaRPr sz="900">
              <a:latin typeface="Trebuchet MS"/>
              <a:cs typeface="Trebuchet MS"/>
            </a:endParaRPr>
          </a:p>
          <a:p>
            <a:pPr marL="173990">
              <a:lnSpc>
                <a:spcPct val="100000"/>
              </a:lnSpc>
            </a:pPr>
            <a:r>
              <a:rPr sz="900" spc="5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</a:t>
            </a:r>
            <a:endParaRPr sz="900">
              <a:latin typeface="Trebuchet MS"/>
              <a:cs typeface="Trebuchet MS"/>
            </a:endParaRPr>
          </a:p>
          <a:p>
            <a:pPr marL="120650">
              <a:lnSpc>
                <a:spcPct val="100000"/>
              </a:lnSpc>
              <a:spcBef>
                <a:spcPts val="5"/>
              </a:spcBef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900">
              <a:latin typeface="Trebuchet MS"/>
              <a:cs typeface="Trebuchet MS"/>
            </a:endParaRPr>
          </a:p>
          <a:p>
            <a:pPr marL="120650" marR="472440" indent="5334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wordpress-data:/var/www/html </a:t>
            </a:r>
            <a:r>
              <a:rPr sz="9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900">
              <a:latin typeface="Trebuchet MS"/>
              <a:cs typeface="Trebuchet MS"/>
            </a:endParaRPr>
          </a:p>
          <a:p>
            <a:pPr marL="65405" marR="1560195" indent="10795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3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900" spc="-65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120650" marR="1348105">
              <a:lnSpc>
                <a:spcPct val="100000"/>
              </a:lnSpc>
            </a:pP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900" spc="-10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adb  </a:t>
            </a:r>
            <a:r>
              <a:rPr sz="900" spc="-80" dirty="0">
                <a:solidFill>
                  <a:srgbClr val="316CE4"/>
                </a:solidFill>
                <a:latin typeface="Trebuchet MS"/>
                <a:cs typeface="Trebuchet MS"/>
              </a:rPr>
              <a:t>deploy:</a:t>
            </a:r>
            <a:endParaRPr sz="900">
              <a:latin typeface="Trebuchet MS"/>
              <a:cs typeface="Trebuchet MS"/>
            </a:endParaRPr>
          </a:p>
          <a:p>
            <a:pPr marL="173990" marR="1494790">
              <a:lnSpc>
                <a:spcPct val="100000"/>
              </a:lnSpc>
            </a:pP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epl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11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1  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9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endParaRPr sz="90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constraints:</a:t>
            </a:r>
            <a:endParaRPr sz="900">
              <a:latin typeface="Trebuchet MS"/>
              <a:cs typeface="Trebuchet MS"/>
            </a:endParaRPr>
          </a:p>
          <a:p>
            <a:pPr marL="120650" marR="920750" lvl="1" indent="161290">
              <a:lnSpc>
                <a:spcPct val="100000"/>
              </a:lnSpc>
              <a:buChar char="-"/>
              <a:tabLst>
                <a:tab pos="349885" algn="l"/>
              </a:tabLst>
            </a:pP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85" dirty="0">
                <a:solidFill>
                  <a:srgbClr val="FFFFFF"/>
                </a:solidFill>
                <a:latin typeface="Trebuchet MS"/>
                <a:cs typeface="Trebuchet MS"/>
              </a:rPr>
              <a:t>ode.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rk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er  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environment:</a:t>
            </a:r>
            <a:endParaRPr sz="900">
              <a:latin typeface="Trebuchet MS"/>
              <a:cs typeface="Trebuchet MS"/>
            </a:endParaRPr>
          </a:p>
          <a:p>
            <a:pPr marL="120650" marR="167005" indent="5334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MYSQL_ROOT_PASSWORD: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MYSQL_DATABASE: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MYSQL_USER: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MYSQL_PASSWORD:</a:t>
            </a:r>
            <a:r>
              <a:rPr sz="9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900">
              <a:latin typeface="Trebuchet MS"/>
              <a:cs typeface="Trebuchet MS"/>
            </a:endParaRPr>
          </a:p>
          <a:p>
            <a:pPr marL="120650" marR="755015" indent="5334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ql</a:t>
            </a:r>
            <a:r>
              <a:rPr sz="9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sz="900" spc="-80" dirty="0">
                <a:solidFill>
                  <a:srgbClr val="FFFFFF"/>
                </a:solidFill>
                <a:latin typeface="Trebuchet MS"/>
                <a:cs typeface="Trebuchet MS"/>
              </a:rPr>
              <a:t>a:</a:t>
            </a:r>
            <a:r>
              <a:rPr sz="900" spc="-13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va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" spc="-13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b/my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ql  networks:</a:t>
            </a:r>
            <a:endParaRPr sz="900">
              <a:latin typeface="Trebuchet MS"/>
              <a:cs typeface="Trebuchet MS"/>
            </a:endParaRPr>
          </a:p>
          <a:p>
            <a:pPr marL="12700" marR="1560195" indent="16129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9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" spc="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spc="3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my_net: </a:t>
            </a:r>
            <a:r>
              <a:rPr sz="9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6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900" spc="-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 mysql-data: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9071" y="1903475"/>
            <a:ext cx="2601467" cy="41483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855845" y="6434124"/>
            <a:ext cx="5802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https://docs.docker.com/engine/swarm/services/#placement-constraints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598" y="6592011"/>
            <a:ext cx="74866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900" spc="-60" dirty="0">
                <a:solidFill>
                  <a:srgbClr val="FFFFFF"/>
                </a:solidFill>
                <a:latin typeface="Trebuchet MS"/>
                <a:cs typeface="Trebuchet MS"/>
              </a:rPr>
              <a:t>wordpress-data: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30351" y="3826764"/>
            <a:ext cx="8162925" cy="2935605"/>
            <a:chOff x="530351" y="3826764"/>
            <a:chExt cx="8162925" cy="29356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599" y="4162044"/>
              <a:ext cx="2368296" cy="11841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1" y="3826764"/>
              <a:ext cx="5707380" cy="27660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86984" y="6432804"/>
              <a:ext cx="737870" cy="144780"/>
            </a:xfrm>
            <a:custGeom>
              <a:avLst/>
              <a:gdLst/>
              <a:ahLst/>
              <a:cxnLst/>
              <a:rect l="l" t="t" r="r" b="b"/>
              <a:pathLst>
                <a:path w="737870" h="144779">
                  <a:moveTo>
                    <a:pt x="737615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737615" y="144780"/>
                  </a:lnTo>
                  <a:lnTo>
                    <a:pt x="737615" y="0"/>
                  </a:lnTo>
                  <a:close/>
                </a:path>
              </a:pathLst>
            </a:custGeom>
            <a:solidFill>
              <a:srgbClr val="001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2848" y="5247130"/>
              <a:ext cx="1516379" cy="15148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9980" y="5972556"/>
              <a:ext cx="1232916" cy="2606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3527" y="773429"/>
            <a:ext cx="11504295" cy="300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LoadBalancer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benefits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increasing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redundancy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reached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00AFEF"/>
                </a:solidFill>
                <a:latin typeface="Trebuchet MS"/>
                <a:cs typeface="Trebuchet MS"/>
              </a:rPr>
              <a:t>&lt;node-ip&gt;:port</a:t>
            </a:r>
            <a:endParaRPr sz="2200">
              <a:latin typeface="Trebuchet MS"/>
              <a:cs typeface="Trebuchet MS"/>
            </a:endParaRPr>
          </a:p>
          <a:p>
            <a:pPr marL="355600" marR="8477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thorough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endpoint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35" dirty="0">
                <a:solidFill>
                  <a:srgbClr val="FFFFFF"/>
                </a:solidFill>
                <a:latin typeface="Trebuchet MS"/>
                <a:cs typeface="Trebuchet MS"/>
              </a:rPr>
              <a:t>i.e.,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DNS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name?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200" spc="-12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200" spc="-125" dirty="0">
                <a:solidFill>
                  <a:srgbClr val="FFC000"/>
                </a:solidFill>
                <a:latin typeface="Trebuchet MS"/>
                <a:cs typeface="Trebuchet MS"/>
              </a:rPr>
              <a:t>x</a:t>
            </a:r>
            <a:r>
              <a:rPr sz="2200" spc="-165" dirty="0">
                <a:solidFill>
                  <a:srgbClr val="FFC000"/>
                </a:solidFill>
                <a:latin typeface="Trebuchet MS"/>
                <a:cs typeface="Trebuchet MS"/>
              </a:rPr>
              <a:t>ter</a:t>
            </a:r>
            <a:r>
              <a:rPr sz="2200" spc="-21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200" spc="-155" dirty="0">
                <a:solidFill>
                  <a:srgbClr val="FFC000"/>
                </a:solidFill>
                <a:latin typeface="Trebuchet MS"/>
                <a:cs typeface="Trebuchet MS"/>
              </a:rPr>
              <a:t>al</a:t>
            </a:r>
            <a:r>
              <a:rPr sz="2200" spc="-9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C000"/>
                </a:solidFill>
                <a:latin typeface="Trebuchet MS"/>
                <a:cs typeface="Trebuchet MS"/>
              </a:rPr>
              <a:t>L</a:t>
            </a:r>
            <a:r>
              <a:rPr sz="2200" spc="-17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200" spc="-130" dirty="0">
                <a:solidFill>
                  <a:srgbClr val="FFC000"/>
                </a:solidFill>
                <a:latin typeface="Trebuchet MS"/>
                <a:cs typeface="Trebuchet MS"/>
              </a:rPr>
              <a:t>adBalan</a:t>
            </a:r>
            <a:r>
              <a:rPr sz="2200" spc="-14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200" spc="-22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200" spc="-185" dirty="0">
                <a:solidFill>
                  <a:srgbClr val="FFC000"/>
                </a:solidFill>
                <a:latin typeface="Trebuchet MS"/>
                <a:cs typeface="Trebuchet MS"/>
              </a:rPr>
              <a:t>/Reve</a:t>
            </a:r>
            <a:r>
              <a:rPr sz="2200" spc="-13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200" spc="-140" dirty="0">
                <a:solidFill>
                  <a:srgbClr val="FFC000"/>
                </a:solidFill>
                <a:latin typeface="Trebuchet MS"/>
                <a:cs typeface="Trebuchet MS"/>
              </a:rPr>
              <a:t>se</a:t>
            </a:r>
            <a:r>
              <a:rPr sz="2200" spc="-7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FFC000"/>
                </a:solidFill>
                <a:latin typeface="Trebuchet MS"/>
                <a:cs typeface="Trebuchet MS"/>
              </a:rPr>
              <a:t>Pr</a:t>
            </a:r>
            <a:r>
              <a:rPr sz="2200" spc="-135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200" spc="-185" dirty="0">
                <a:solidFill>
                  <a:srgbClr val="FFC000"/>
                </a:solidFill>
                <a:latin typeface="Trebuchet MS"/>
                <a:cs typeface="Trebuchet MS"/>
              </a:rPr>
              <a:t>xy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solidFill>
                  <a:srgbClr val="03ECC5"/>
                </a:solidFill>
                <a:latin typeface="Trebuchet MS"/>
                <a:cs typeface="Trebuchet MS"/>
              </a:rPr>
              <a:t>HAProxy</a:t>
            </a:r>
            <a:r>
              <a:rPr sz="2200" spc="-8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balancing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available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balancers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Nginx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Traefik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1732" y="6529527"/>
            <a:ext cx="557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rae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ik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59823" y="4043171"/>
            <a:ext cx="2599944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24655" y="2006726"/>
            <a:ext cx="8093075" cy="4610735"/>
            <a:chOff x="3724655" y="2006726"/>
            <a:chExt cx="8093075" cy="4610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655" y="2903219"/>
              <a:ext cx="7661148" cy="3713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14075" y="6402323"/>
              <a:ext cx="990600" cy="193675"/>
            </a:xfrm>
            <a:custGeom>
              <a:avLst/>
              <a:gdLst/>
              <a:ahLst/>
              <a:cxnLst/>
              <a:rect l="l" t="t" r="r" b="b"/>
              <a:pathLst>
                <a:path w="990600" h="193675">
                  <a:moveTo>
                    <a:pt x="990600" y="0"/>
                  </a:moveTo>
                  <a:lnTo>
                    <a:pt x="0" y="0"/>
                  </a:lnTo>
                  <a:lnTo>
                    <a:pt x="0" y="193547"/>
                  </a:lnTo>
                  <a:lnTo>
                    <a:pt x="990600" y="193547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001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10734" y="2006726"/>
              <a:ext cx="4694555" cy="990600"/>
            </a:xfrm>
            <a:custGeom>
              <a:avLst/>
              <a:gdLst/>
              <a:ahLst/>
              <a:cxnLst/>
              <a:rect l="l" t="t" r="r" b="b"/>
              <a:pathLst>
                <a:path w="4694555" h="990600">
                  <a:moveTo>
                    <a:pt x="97028" y="988695"/>
                  </a:moveTo>
                  <a:lnTo>
                    <a:pt x="87909" y="968121"/>
                  </a:lnTo>
                  <a:lnTo>
                    <a:pt x="74231" y="937260"/>
                  </a:lnTo>
                  <a:lnTo>
                    <a:pt x="61849" y="909320"/>
                  </a:lnTo>
                  <a:lnTo>
                    <a:pt x="0" y="984123"/>
                  </a:lnTo>
                  <a:lnTo>
                    <a:pt x="97028" y="988695"/>
                  </a:lnTo>
                  <a:close/>
                </a:path>
                <a:path w="4694555" h="990600">
                  <a:moveTo>
                    <a:pt x="187833" y="916813"/>
                  </a:moveTo>
                  <a:lnTo>
                    <a:pt x="176149" y="890397"/>
                  </a:lnTo>
                  <a:lnTo>
                    <a:pt x="96774" y="925576"/>
                  </a:lnTo>
                  <a:lnTo>
                    <a:pt x="108458" y="951992"/>
                  </a:lnTo>
                  <a:lnTo>
                    <a:pt x="187833" y="916813"/>
                  </a:lnTo>
                  <a:close/>
                </a:path>
                <a:path w="4694555" h="990600">
                  <a:moveTo>
                    <a:pt x="293751" y="869950"/>
                  </a:moveTo>
                  <a:lnTo>
                    <a:pt x="282067" y="843534"/>
                  </a:lnTo>
                  <a:lnTo>
                    <a:pt x="202692" y="878713"/>
                  </a:lnTo>
                  <a:lnTo>
                    <a:pt x="214376" y="905129"/>
                  </a:lnTo>
                  <a:lnTo>
                    <a:pt x="293751" y="869950"/>
                  </a:lnTo>
                  <a:close/>
                </a:path>
                <a:path w="4694555" h="990600">
                  <a:moveTo>
                    <a:pt x="399669" y="823214"/>
                  </a:moveTo>
                  <a:lnTo>
                    <a:pt x="387985" y="796671"/>
                  </a:lnTo>
                  <a:lnTo>
                    <a:pt x="308610" y="831850"/>
                  </a:lnTo>
                  <a:lnTo>
                    <a:pt x="320294" y="858266"/>
                  </a:lnTo>
                  <a:lnTo>
                    <a:pt x="399669" y="823214"/>
                  </a:lnTo>
                  <a:close/>
                </a:path>
                <a:path w="4694555" h="990600">
                  <a:moveTo>
                    <a:pt x="505714" y="776351"/>
                  </a:moveTo>
                  <a:lnTo>
                    <a:pt x="493903" y="749808"/>
                  </a:lnTo>
                  <a:lnTo>
                    <a:pt x="414528" y="784987"/>
                  </a:lnTo>
                  <a:lnTo>
                    <a:pt x="426212" y="811403"/>
                  </a:lnTo>
                  <a:lnTo>
                    <a:pt x="505714" y="776351"/>
                  </a:lnTo>
                  <a:close/>
                </a:path>
                <a:path w="4694555" h="990600">
                  <a:moveTo>
                    <a:pt x="611632" y="729488"/>
                  </a:moveTo>
                  <a:lnTo>
                    <a:pt x="599821" y="702945"/>
                  </a:lnTo>
                  <a:lnTo>
                    <a:pt x="520446" y="738124"/>
                  </a:lnTo>
                  <a:lnTo>
                    <a:pt x="532130" y="764540"/>
                  </a:lnTo>
                  <a:lnTo>
                    <a:pt x="611632" y="729488"/>
                  </a:lnTo>
                  <a:close/>
                </a:path>
                <a:path w="4694555" h="990600">
                  <a:moveTo>
                    <a:pt x="717550" y="682625"/>
                  </a:moveTo>
                  <a:lnTo>
                    <a:pt x="705739" y="656082"/>
                  </a:lnTo>
                  <a:lnTo>
                    <a:pt x="626364" y="691261"/>
                  </a:lnTo>
                  <a:lnTo>
                    <a:pt x="638048" y="717677"/>
                  </a:lnTo>
                  <a:lnTo>
                    <a:pt x="717550" y="682625"/>
                  </a:lnTo>
                  <a:close/>
                </a:path>
                <a:path w="4694555" h="990600">
                  <a:moveTo>
                    <a:pt x="823468" y="635762"/>
                  </a:moveTo>
                  <a:lnTo>
                    <a:pt x="811657" y="609219"/>
                  </a:lnTo>
                  <a:lnTo>
                    <a:pt x="732282" y="644398"/>
                  </a:lnTo>
                  <a:lnTo>
                    <a:pt x="743966" y="670814"/>
                  </a:lnTo>
                  <a:lnTo>
                    <a:pt x="823468" y="635762"/>
                  </a:lnTo>
                  <a:close/>
                </a:path>
                <a:path w="4694555" h="990600">
                  <a:moveTo>
                    <a:pt x="929386" y="588899"/>
                  </a:moveTo>
                  <a:lnTo>
                    <a:pt x="917575" y="562356"/>
                  </a:lnTo>
                  <a:lnTo>
                    <a:pt x="838200" y="597535"/>
                  </a:lnTo>
                  <a:lnTo>
                    <a:pt x="849884" y="623951"/>
                  </a:lnTo>
                  <a:lnTo>
                    <a:pt x="929386" y="588899"/>
                  </a:lnTo>
                  <a:close/>
                </a:path>
                <a:path w="4694555" h="990600">
                  <a:moveTo>
                    <a:pt x="1035304" y="542036"/>
                  </a:moveTo>
                  <a:lnTo>
                    <a:pt x="1023493" y="515493"/>
                  </a:lnTo>
                  <a:lnTo>
                    <a:pt x="944118" y="550672"/>
                  </a:lnTo>
                  <a:lnTo>
                    <a:pt x="955802" y="577088"/>
                  </a:lnTo>
                  <a:lnTo>
                    <a:pt x="1035304" y="542036"/>
                  </a:lnTo>
                  <a:close/>
                </a:path>
                <a:path w="4694555" h="990600">
                  <a:moveTo>
                    <a:pt x="1141222" y="495173"/>
                  </a:moveTo>
                  <a:lnTo>
                    <a:pt x="1129538" y="468630"/>
                  </a:lnTo>
                  <a:lnTo>
                    <a:pt x="1050036" y="503809"/>
                  </a:lnTo>
                  <a:lnTo>
                    <a:pt x="1061720" y="530352"/>
                  </a:lnTo>
                  <a:lnTo>
                    <a:pt x="1141222" y="495173"/>
                  </a:lnTo>
                  <a:close/>
                </a:path>
                <a:path w="4694555" h="990600">
                  <a:moveTo>
                    <a:pt x="1247140" y="448310"/>
                  </a:moveTo>
                  <a:lnTo>
                    <a:pt x="1235456" y="421767"/>
                  </a:lnTo>
                  <a:lnTo>
                    <a:pt x="1155954" y="456946"/>
                  </a:lnTo>
                  <a:lnTo>
                    <a:pt x="1167638" y="483489"/>
                  </a:lnTo>
                  <a:lnTo>
                    <a:pt x="1247140" y="448310"/>
                  </a:lnTo>
                  <a:close/>
                </a:path>
                <a:path w="4694555" h="990600">
                  <a:moveTo>
                    <a:pt x="1353058" y="401447"/>
                  </a:moveTo>
                  <a:lnTo>
                    <a:pt x="1341374" y="374904"/>
                  </a:lnTo>
                  <a:lnTo>
                    <a:pt x="1261872" y="410083"/>
                  </a:lnTo>
                  <a:lnTo>
                    <a:pt x="1273556" y="436626"/>
                  </a:lnTo>
                  <a:lnTo>
                    <a:pt x="1353058" y="401447"/>
                  </a:lnTo>
                  <a:close/>
                </a:path>
                <a:path w="4694555" h="990600">
                  <a:moveTo>
                    <a:pt x="1458963" y="354584"/>
                  </a:moveTo>
                  <a:lnTo>
                    <a:pt x="1447292" y="328041"/>
                  </a:lnTo>
                  <a:lnTo>
                    <a:pt x="1367790" y="363220"/>
                  </a:lnTo>
                  <a:lnTo>
                    <a:pt x="1379474" y="389763"/>
                  </a:lnTo>
                  <a:lnTo>
                    <a:pt x="1458963" y="354584"/>
                  </a:lnTo>
                  <a:close/>
                </a:path>
                <a:path w="4694555" h="990600">
                  <a:moveTo>
                    <a:pt x="1564894" y="307721"/>
                  </a:moveTo>
                  <a:lnTo>
                    <a:pt x="1553210" y="281178"/>
                  </a:lnTo>
                  <a:lnTo>
                    <a:pt x="1473708" y="316357"/>
                  </a:lnTo>
                  <a:lnTo>
                    <a:pt x="1485392" y="342900"/>
                  </a:lnTo>
                  <a:lnTo>
                    <a:pt x="1564894" y="307721"/>
                  </a:lnTo>
                  <a:close/>
                </a:path>
                <a:path w="4694555" h="990600">
                  <a:moveTo>
                    <a:pt x="1670812" y="260858"/>
                  </a:moveTo>
                  <a:lnTo>
                    <a:pt x="1659128" y="234442"/>
                  </a:lnTo>
                  <a:lnTo>
                    <a:pt x="1579626" y="269494"/>
                  </a:lnTo>
                  <a:lnTo>
                    <a:pt x="1591310" y="296037"/>
                  </a:lnTo>
                  <a:lnTo>
                    <a:pt x="1670812" y="260858"/>
                  </a:lnTo>
                  <a:close/>
                </a:path>
                <a:path w="4694555" h="990600">
                  <a:moveTo>
                    <a:pt x="1776730" y="213995"/>
                  </a:moveTo>
                  <a:lnTo>
                    <a:pt x="1765046" y="187579"/>
                  </a:lnTo>
                  <a:lnTo>
                    <a:pt x="1685544" y="222631"/>
                  </a:lnTo>
                  <a:lnTo>
                    <a:pt x="1697228" y="249174"/>
                  </a:lnTo>
                  <a:lnTo>
                    <a:pt x="1776730" y="213995"/>
                  </a:lnTo>
                  <a:close/>
                </a:path>
                <a:path w="4694555" h="990600">
                  <a:moveTo>
                    <a:pt x="1882648" y="167132"/>
                  </a:moveTo>
                  <a:lnTo>
                    <a:pt x="1870964" y="140716"/>
                  </a:lnTo>
                  <a:lnTo>
                    <a:pt x="1791462" y="175768"/>
                  </a:lnTo>
                  <a:lnTo>
                    <a:pt x="1803146" y="202311"/>
                  </a:lnTo>
                  <a:lnTo>
                    <a:pt x="1882648" y="167132"/>
                  </a:lnTo>
                  <a:close/>
                </a:path>
                <a:path w="4694555" h="990600">
                  <a:moveTo>
                    <a:pt x="1988566" y="120269"/>
                  </a:moveTo>
                  <a:lnTo>
                    <a:pt x="1976882" y="93853"/>
                  </a:lnTo>
                  <a:lnTo>
                    <a:pt x="1897380" y="128905"/>
                  </a:lnTo>
                  <a:lnTo>
                    <a:pt x="1909191" y="155448"/>
                  </a:lnTo>
                  <a:lnTo>
                    <a:pt x="1988566" y="120269"/>
                  </a:lnTo>
                  <a:close/>
                </a:path>
                <a:path w="4694555" h="990600">
                  <a:moveTo>
                    <a:pt x="2094484" y="73406"/>
                  </a:moveTo>
                  <a:lnTo>
                    <a:pt x="2082800" y="46990"/>
                  </a:lnTo>
                  <a:lnTo>
                    <a:pt x="2003298" y="82042"/>
                  </a:lnTo>
                  <a:lnTo>
                    <a:pt x="2015109" y="108585"/>
                  </a:lnTo>
                  <a:lnTo>
                    <a:pt x="2094484" y="73406"/>
                  </a:lnTo>
                  <a:close/>
                </a:path>
                <a:path w="4694555" h="990600">
                  <a:moveTo>
                    <a:pt x="2200402" y="26543"/>
                  </a:moveTo>
                  <a:lnTo>
                    <a:pt x="2188718" y="127"/>
                  </a:lnTo>
                  <a:lnTo>
                    <a:pt x="2109216" y="35179"/>
                  </a:lnTo>
                  <a:lnTo>
                    <a:pt x="2121027" y="61722"/>
                  </a:lnTo>
                  <a:lnTo>
                    <a:pt x="2200402" y="26543"/>
                  </a:lnTo>
                  <a:close/>
                </a:path>
                <a:path w="4694555" h="990600">
                  <a:moveTo>
                    <a:pt x="2306574" y="708279"/>
                  </a:moveTo>
                  <a:lnTo>
                    <a:pt x="2277618" y="708279"/>
                  </a:lnTo>
                  <a:lnTo>
                    <a:pt x="2277618" y="795147"/>
                  </a:lnTo>
                  <a:lnTo>
                    <a:pt x="2306574" y="795147"/>
                  </a:lnTo>
                  <a:lnTo>
                    <a:pt x="2306574" y="708279"/>
                  </a:lnTo>
                  <a:close/>
                </a:path>
                <a:path w="4694555" h="990600">
                  <a:moveTo>
                    <a:pt x="2306574" y="592455"/>
                  </a:moveTo>
                  <a:lnTo>
                    <a:pt x="2277618" y="592455"/>
                  </a:lnTo>
                  <a:lnTo>
                    <a:pt x="2277618" y="679323"/>
                  </a:lnTo>
                  <a:lnTo>
                    <a:pt x="2306574" y="679323"/>
                  </a:lnTo>
                  <a:lnTo>
                    <a:pt x="2306574" y="592455"/>
                  </a:lnTo>
                  <a:close/>
                </a:path>
                <a:path w="4694555" h="990600">
                  <a:moveTo>
                    <a:pt x="2306574" y="476631"/>
                  </a:moveTo>
                  <a:lnTo>
                    <a:pt x="2277618" y="476631"/>
                  </a:lnTo>
                  <a:lnTo>
                    <a:pt x="2277618" y="563499"/>
                  </a:lnTo>
                  <a:lnTo>
                    <a:pt x="2306574" y="563499"/>
                  </a:lnTo>
                  <a:lnTo>
                    <a:pt x="2306574" y="476631"/>
                  </a:lnTo>
                  <a:close/>
                </a:path>
                <a:path w="4694555" h="990600">
                  <a:moveTo>
                    <a:pt x="2306574" y="360807"/>
                  </a:moveTo>
                  <a:lnTo>
                    <a:pt x="2277618" y="360807"/>
                  </a:lnTo>
                  <a:lnTo>
                    <a:pt x="2277618" y="447675"/>
                  </a:lnTo>
                  <a:lnTo>
                    <a:pt x="2306574" y="447675"/>
                  </a:lnTo>
                  <a:lnTo>
                    <a:pt x="2306574" y="360807"/>
                  </a:lnTo>
                  <a:close/>
                </a:path>
                <a:path w="4694555" h="990600">
                  <a:moveTo>
                    <a:pt x="2306574" y="244983"/>
                  </a:moveTo>
                  <a:lnTo>
                    <a:pt x="2277618" y="244983"/>
                  </a:lnTo>
                  <a:lnTo>
                    <a:pt x="2277618" y="331851"/>
                  </a:lnTo>
                  <a:lnTo>
                    <a:pt x="2306574" y="331851"/>
                  </a:lnTo>
                  <a:lnTo>
                    <a:pt x="2306574" y="244983"/>
                  </a:lnTo>
                  <a:close/>
                </a:path>
                <a:path w="4694555" h="990600">
                  <a:moveTo>
                    <a:pt x="2306574" y="129159"/>
                  </a:moveTo>
                  <a:lnTo>
                    <a:pt x="2277618" y="129159"/>
                  </a:lnTo>
                  <a:lnTo>
                    <a:pt x="2277618" y="216027"/>
                  </a:lnTo>
                  <a:lnTo>
                    <a:pt x="2306574" y="216027"/>
                  </a:lnTo>
                  <a:lnTo>
                    <a:pt x="2306574" y="129159"/>
                  </a:lnTo>
                  <a:close/>
                </a:path>
                <a:path w="4694555" h="990600">
                  <a:moveTo>
                    <a:pt x="2306574" y="13335"/>
                  </a:moveTo>
                  <a:lnTo>
                    <a:pt x="2277618" y="13335"/>
                  </a:lnTo>
                  <a:lnTo>
                    <a:pt x="2277618" y="100203"/>
                  </a:lnTo>
                  <a:lnTo>
                    <a:pt x="2306574" y="100203"/>
                  </a:lnTo>
                  <a:lnTo>
                    <a:pt x="2306574" y="13335"/>
                  </a:lnTo>
                  <a:close/>
                </a:path>
                <a:path w="4694555" h="990600">
                  <a:moveTo>
                    <a:pt x="2335530" y="810514"/>
                  </a:moveTo>
                  <a:lnTo>
                    <a:pt x="2248662" y="810514"/>
                  </a:lnTo>
                  <a:lnTo>
                    <a:pt x="2292096" y="897382"/>
                  </a:lnTo>
                  <a:lnTo>
                    <a:pt x="2328291" y="824992"/>
                  </a:lnTo>
                  <a:lnTo>
                    <a:pt x="2328735" y="824103"/>
                  </a:lnTo>
                  <a:lnTo>
                    <a:pt x="2335530" y="810514"/>
                  </a:lnTo>
                  <a:close/>
                </a:path>
                <a:path w="4694555" h="990600">
                  <a:moveTo>
                    <a:pt x="2473833" y="33655"/>
                  </a:moveTo>
                  <a:lnTo>
                    <a:pt x="2393696" y="0"/>
                  </a:lnTo>
                  <a:lnTo>
                    <a:pt x="2382520" y="26670"/>
                  </a:lnTo>
                  <a:lnTo>
                    <a:pt x="2462530" y="60325"/>
                  </a:lnTo>
                  <a:lnTo>
                    <a:pt x="2473833" y="33655"/>
                  </a:lnTo>
                  <a:close/>
                </a:path>
                <a:path w="4694555" h="990600">
                  <a:moveTo>
                    <a:pt x="2580513" y="78613"/>
                  </a:moveTo>
                  <a:lnTo>
                    <a:pt x="2500503" y="44958"/>
                  </a:lnTo>
                  <a:lnTo>
                    <a:pt x="2489200" y="71628"/>
                  </a:lnTo>
                  <a:lnTo>
                    <a:pt x="2569337" y="105283"/>
                  </a:lnTo>
                  <a:lnTo>
                    <a:pt x="2580513" y="78613"/>
                  </a:lnTo>
                  <a:close/>
                </a:path>
                <a:path w="4694555" h="990600">
                  <a:moveTo>
                    <a:pt x="2687320" y="123571"/>
                  </a:moveTo>
                  <a:lnTo>
                    <a:pt x="2607183" y="89916"/>
                  </a:lnTo>
                  <a:lnTo>
                    <a:pt x="2596007" y="116586"/>
                  </a:lnTo>
                  <a:lnTo>
                    <a:pt x="2676017" y="150241"/>
                  </a:lnTo>
                  <a:lnTo>
                    <a:pt x="2687320" y="123571"/>
                  </a:lnTo>
                  <a:close/>
                </a:path>
                <a:path w="4694555" h="990600">
                  <a:moveTo>
                    <a:pt x="2794000" y="168529"/>
                  </a:moveTo>
                  <a:lnTo>
                    <a:pt x="2713990" y="134747"/>
                  </a:lnTo>
                  <a:lnTo>
                    <a:pt x="2702687" y="161544"/>
                  </a:lnTo>
                  <a:lnTo>
                    <a:pt x="2782824" y="195199"/>
                  </a:lnTo>
                  <a:lnTo>
                    <a:pt x="2794000" y="168529"/>
                  </a:lnTo>
                  <a:close/>
                </a:path>
                <a:path w="4694555" h="990600">
                  <a:moveTo>
                    <a:pt x="2900807" y="213487"/>
                  </a:moveTo>
                  <a:lnTo>
                    <a:pt x="2820670" y="179705"/>
                  </a:lnTo>
                  <a:lnTo>
                    <a:pt x="2809494" y="206375"/>
                  </a:lnTo>
                  <a:lnTo>
                    <a:pt x="2889504" y="240157"/>
                  </a:lnTo>
                  <a:lnTo>
                    <a:pt x="2900807" y="213487"/>
                  </a:lnTo>
                  <a:close/>
                </a:path>
                <a:path w="4694555" h="990600">
                  <a:moveTo>
                    <a:pt x="3007487" y="258318"/>
                  </a:moveTo>
                  <a:lnTo>
                    <a:pt x="2927477" y="224663"/>
                  </a:lnTo>
                  <a:lnTo>
                    <a:pt x="2916301" y="251333"/>
                  </a:lnTo>
                  <a:lnTo>
                    <a:pt x="2996311" y="285115"/>
                  </a:lnTo>
                  <a:lnTo>
                    <a:pt x="3007487" y="258318"/>
                  </a:lnTo>
                  <a:close/>
                </a:path>
                <a:path w="4694555" h="990600">
                  <a:moveTo>
                    <a:pt x="3114294" y="303276"/>
                  </a:moveTo>
                  <a:lnTo>
                    <a:pt x="3034284" y="269621"/>
                  </a:lnTo>
                  <a:lnTo>
                    <a:pt x="3022981" y="296291"/>
                  </a:lnTo>
                  <a:lnTo>
                    <a:pt x="3103118" y="329946"/>
                  </a:lnTo>
                  <a:lnTo>
                    <a:pt x="3114294" y="303276"/>
                  </a:lnTo>
                  <a:close/>
                </a:path>
                <a:path w="4694555" h="990600">
                  <a:moveTo>
                    <a:pt x="3221101" y="348234"/>
                  </a:moveTo>
                  <a:lnTo>
                    <a:pt x="3140964" y="314579"/>
                  </a:lnTo>
                  <a:lnTo>
                    <a:pt x="3129788" y="341249"/>
                  </a:lnTo>
                  <a:lnTo>
                    <a:pt x="3209798" y="374904"/>
                  </a:lnTo>
                  <a:lnTo>
                    <a:pt x="3221101" y="348234"/>
                  </a:lnTo>
                  <a:close/>
                </a:path>
                <a:path w="4694555" h="990600">
                  <a:moveTo>
                    <a:pt x="3327781" y="393192"/>
                  </a:moveTo>
                  <a:lnTo>
                    <a:pt x="3247771" y="359537"/>
                  </a:lnTo>
                  <a:lnTo>
                    <a:pt x="3236468" y="386207"/>
                  </a:lnTo>
                  <a:lnTo>
                    <a:pt x="3316605" y="419862"/>
                  </a:lnTo>
                  <a:lnTo>
                    <a:pt x="3327781" y="393192"/>
                  </a:lnTo>
                  <a:close/>
                </a:path>
                <a:path w="4694555" h="990600">
                  <a:moveTo>
                    <a:pt x="3434588" y="438150"/>
                  </a:moveTo>
                  <a:lnTo>
                    <a:pt x="3354451" y="404368"/>
                  </a:lnTo>
                  <a:lnTo>
                    <a:pt x="3343275" y="431038"/>
                  </a:lnTo>
                  <a:lnTo>
                    <a:pt x="3423285" y="464820"/>
                  </a:lnTo>
                  <a:lnTo>
                    <a:pt x="3434588" y="438150"/>
                  </a:lnTo>
                  <a:close/>
                </a:path>
                <a:path w="4694555" h="990600">
                  <a:moveTo>
                    <a:pt x="3541268" y="483108"/>
                  </a:moveTo>
                  <a:lnTo>
                    <a:pt x="3461258" y="449326"/>
                  </a:lnTo>
                  <a:lnTo>
                    <a:pt x="3449955" y="475996"/>
                  </a:lnTo>
                  <a:lnTo>
                    <a:pt x="3530092" y="509778"/>
                  </a:lnTo>
                  <a:lnTo>
                    <a:pt x="3541268" y="483108"/>
                  </a:lnTo>
                  <a:close/>
                </a:path>
                <a:path w="4694555" h="990600">
                  <a:moveTo>
                    <a:pt x="3648075" y="527939"/>
                  </a:moveTo>
                  <a:lnTo>
                    <a:pt x="3567938" y="494284"/>
                  </a:lnTo>
                  <a:lnTo>
                    <a:pt x="3556762" y="520954"/>
                  </a:lnTo>
                  <a:lnTo>
                    <a:pt x="3636772" y="554736"/>
                  </a:lnTo>
                  <a:lnTo>
                    <a:pt x="3648075" y="527939"/>
                  </a:lnTo>
                  <a:close/>
                </a:path>
                <a:path w="4694555" h="990600">
                  <a:moveTo>
                    <a:pt x="3754755" y="572897"/>
                  </a:moveTo>
                  <a:lnTo>
                    <a:pt x="3674745" y="539242"/>
                  </a:lnTo>
                  <a:lnTo>
                    <a:pt x="3663569" y="565912"/>
                  </a:lnTo>
                  <a:lnTo>
                    <a:pt x="3743579" y="599567"/>
                  </a:lnTo>
                  <a:lnTo>
                    <a:pt x="3754755" y="572897"/>
                  </a:lnTo>
                  <a:close/>
                </a:path>
                <a:path w="4694555" h="990600">
                  <a:moveTo>
                    <a:pt x="3861562" y="617855"/>
                  </a:moveTo>
                  <a:lnTo>
                    <a:pt x="3781552" y="584200"/>
                  </a:lnTo>
                  <a:lnTo>
                    <a:pt x="3770249" y="610870"/>
                  </a:lnTo>
                  <a:lnTo>
                    <a:pt x="3850386" y="644525"/>
                  </a:lnTo>
                  <a:lnTo>
                    <a:pt x="3861562" y="617855"/>
                  </a:lnTo>
                  <a:close/>
                </a:path>
                <a:path w="4694555" h="990600">
                  <a:moveTo>
                    <a:pt x="3968369" y="662813"/>
                  </a:moveTo>
                  <a:lnTo>
                    <a:pt x="3888232" y="629031"/>
                  </a:lnTo>
                  <a:lnTo>
                    <a:pt x="3877056" y="655828"/>
                  </a:lnTo>
                  <a:lnTo>
                    <a:pt x="3957066" y="689483"/>
                  </a:lnTo>
                  <a:lnTo>
                    <a:pt x="3968369" y="662813"/>
                  </a:lnTo>
                  <a:close/>
                </a:path>
                <a:path w="4694555" h="990600">
                  <a:moveTo>
                    <a:pt x="4075049" y="707771"/>
                  </a:moveTo>
                  <a:lnTo>
                    <a:pt x="3995039" y="673989"/>
                  </a:lnTo>
                  <a:lnTo>
                    <a:pt x="3983736" y="700659"/>
                  </a:lnTo>
                  <a:lnTo>
                    <a:pt x="4063873" y="734441"/>
                  </a:lnTo>
                  <a:lnTo>
                    <a:pt x="4075049" y="707771"/>
                  </a:lnTo>
                  <a:close/>
                </a:path>
                <a:path w="4694555" h="990600">
                  <a:moveTo>
                    <a:pt x="4181856" y="752729"/>
                  </a:moveTo>
                  <a:lnTo>
                    <a:pt x="4101719" y="718947"/>
                  </a:lnTo>
                  <a:lnTo>
                    <a:pt x="4090543" y="745617"/>
                  </a:lnTo>
                  <a:lnTo>
                    <a:pt x="4170553" y="779399"/>
                  </a:lnTo>
                  <a:lnTo>
                    <a:pt x="4181856" y="752729"/>
                  </a:lnTo>
                  <a:close/>
                </a:path>
                <a:path w="4694555" h="990600">
                  <a:moveTo>
                    <a:pt x="4288536" y="797560"/>
                  </a:moveTo>
                  <a:lnTo>
                    <a:pt x="4208526" y="763905"/>
                  </a:lnTo>
                  <a:lnTo>
                    <a:pt x="4197223" y="790575"/>
                  </a:lnTo>
                  <a:lnTo>
                    <a:pt x="4277360" y="824230"/>
                  </a:lnTo>
                  <a:lnTo>
                    <a:pt x="4288536" y="797560"/>
                  </a:lnTo>
                  <a:close/>
                </a:path>
                <a:path w="4694555" h="990600">
                  <a:moveTo>
                    <a:pt x="4395343" y="842518"/>
                  </a:moveTo>
                  <a:lnTo>
                    <a:pt x="4315206" y="808863"/>
                  </a:lnTo>
                  <a:lnTo>
                    <a:pt x="4304030" y="835533"/>
                  </a:lnTo>
                  <a:lnTo>
                    <a:pt x="4384040" y="869188"/>
                  </a:lnTo>
                  <a:lnTo>
                    <a:pt x="4395343" y="842518"/>
                  </a:lnTo>
                  <a:close/>
                </a:path>
                <a:path w="4694555" h="990600">
                  <a:moveTo>
                    <a:pt x="4502023" y="887476"/>
                  </a:moveTo>
                  <a:lnTo>
                    <a:pt x="4422013" y="853821"/>
                  </a:lnTo>
                  <a:lnTo>
                    <a:pt x="4410710" y="880491"/>
                  </a:lnTo>
                  <a:lnTo>
                    <a:pt x="4490847" y="914146"/>
                  </a:lnTo>
                  <a:lnTo>
                    <a:pt x="4502023" y="887476"/>
                  </a:lnTo>
                  <a:close/>
                </a:path>
                <a:path w="4694555" h="990600">
                  <a:moveTo>
                    <a:pt x="4608830" y="932434"/>
                  </a:moveTo>
                  <a:lnTo>
                    <a:pt x="4528820" y="898652"/>
                  </a:lnTo>
                  <a:lnTo>
                    <a:pt x="4517517" y="925449"/>
                  </a:lnTo>
                  <a:lnTo>
                    <a:pt x="4597527" y="959104"/>
                  </a:lnTo>
                  <a:lnTo>
                    <a:pt x="4608830" y="932434"/>
                  </a:lnTo>
                  <a:close/>
                </a:path>
                <a:path w="4694555" h="990600">
                  <a:moveTo>
                    <a:pt x="4694428" y="984123"/>
                  </a:moveTo>
                  <a:lnTo>
                    <a:pt x="4631182" y="910463"/>
                  </a:lnTo>
                  <a:lnTo>
                    <a:pt x="4597527" y="990473"/>
                  </a:lnTo>
                  <a:lnTo>
                    <a:pt x="4694428" y="984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18531" y="2237231"/>
              <a:ext cx="6797040" cy="447040"/>
            </a:xfrm>
            <a:custGeom>
              <a:avLst/>
              <a:gdLst/>
              <a:ahLst/>
              <a:cxnLst/>
              <a:rect l="l" t="t" r="r" b="b"/>
              <a:pathLst>
                <a:path w="6797040" h="447039">
                  <a:moveTo>
                    <a:pt x="0" y="74421"/>
                  </a:moveTo>
                  <a:lnTo>
                    <a:pt x="5841" y="45434"/>
                  </a:lnTo>
                  <a:lnTo>
                    <a:pt x="21780" y="21780"/>
                  </a:lnTo>
                  <a:lnTo>
                    <a:pt x="45434" y="5841"/>
                  </a:lnTo>
                  <a:lnTo>
                    <a:pt x="74421" y="0"/>
                  </a:lnTo>
                  <a:lnTo>
                    <a:pt x="6722617" y="0"/>
                  </a:lnTo>
                  <a:lnTo>
                    <a:pt x="6751605" y="5841"/>
                  </a:lnTo>
                  <a:lnTo>
                    <a:pt x="6775259" y="21780"/>
                  </a:lnTo>
                  <a:lnTo>
                    <a:pt x="6791198" y="45434"/>
                  </a:lnTo>
                  <a:lnTo>
                    <a:pt x="6797040" y="74421"/>
                  </a:lnTo>
                  <a:lnTo>
                    <a:pt x="6797040" y="372109"/>
                  </a:lnTo>
                  <a:lnTo>
                    <a:pt x="6791198" y="401097"/>
                  </a:lnTo>
                  <a:lnTo>
                    <a:pt x="6775259" y="424751"/>
                  </a:lnTo>
                  <a:lnTo>
                    <a:pt x="6751605" y="440689"/>
                  </a:lnTo>
                  <a:lnTo>
                    <a:pt x="6722617" y="446531"/>
                  </a:lnTo>
                  <a:lnTo>
                    <a:pt x="74421" y="446531"/>
                  </a:lnTo>
                  <a:lnTo>
                    <a:pt x="45434" y="440689"/>
                  </a:lnTo>
                  <a:lnTo>
                    <a:pt x="21780" y="424751"/>
                  </a:lnTo>
                  <a:lnTo>
                    <a:pt x="5841" y="401097"/>
                  </a:lnTo>
                  <a:lnTo>
                    <a:pt x="0" y="372109"/>
                  </a:lnTo>
                  <a:lnTo>
                    <a:pt x="0" y="74421"/>
                  </a:lnTo>
                  <a:close/>
                </a:path>
              </a:pathLst>
            </a:custGeom>
            <a:ln w="3175">
              <a:solidFill>
                <a:srgbClr val="FFFF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43876" y="721233"/>
            <a:ext cx="110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10.12.16.22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0306" y="2296159"/>
            <a:ext cx="265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Robin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572" y="1895169"/>
            <a:ext cx="1044575" cy="706755"/>
          </a:xfrm>
          <a:custGeom>
            <a:avLst/>
            <a:gdLst/>
            <a:ahLst/>
            <a:cxnLst/>
            <a:rect l="l" t="t" r="r" b="b"/>
            <a:pathLst>
              <a:path w="1044575" h="706755">
                <a:moveTo>
                  <a:pt x="737260" y="353263"/>
                </a:moveTo>
                <a:lnTo>
                  <a:pt x="735495" y="337908"/>
                </a:lnTo>
                <a:lnTo>
                  <a:pt x="731583" y="303961"/>
                </a:lnTo>
                <a:lnTo>
                  <a:pt x="715403" y="258699"/>
                </a:lnTo>
                <a:lnTo>
                  <a:pt x="702398" y="238252"/>
                </a:lnTo>
                <a:lnTo>
                  <a:pt x="702398" y="337908"/>
                </a:lnTo>
                <a:lnTo>
                  <a:pt x="702398" y="368617"/>
                </a:lnTo>
                <a:lnTo>
                  <a:pt x="692442" y="414401"/>
                </a:lnTo>
                <a:lnTo>
                  <a:pt x="671664" y="455155"/>
                </a:lnTo>
                <a:lnTo>
                  <a:pt x="641553" y="489178"/>
                </a:lnTo>
                <a:lnTo>
                  <a:pt x="603631" y="514756"/>
                </a:lnTo>
                <a:lnTo>
                  <a:pt x="559396" y="530199"/>
                </a:lnTo>
                <a:lnTo>
                  <a:pt x="577837" y="508546"/>
                </a:lnTo>
                <a:lnTo>
                  <a:pt x="589191" y="495211"/>
                </a:lnTo>
                <a:lnTo>
                  <a:pt x="612673" y="456057"/>
                </a:lnTo>
                <a:lnTo>
                  <a:pt x="629399" y="413575"/>
                </a:lnTo>
                <a:lnTo>
                  <a:pt x="638962" y="368617"/>
                </a:lnTo>
                <a:lnTo>
                  <a:pt x="702398" y="368617"/>
                </a:lnTo>
                <a:lnTo>
                  <a:pt x="702398" y="337908"/>
                </a:lnTo>
                <a:lnTo>
                  <a:pt x="638962" y="337908"/>
                </a:lnTo>
                <a:lnTo>
                  <a:pt x="629399" y="293065"/>
                </a:lnTo>
                <a:lnTo>
                  <a:pt x="612749" y="250659"/>
                </a:lnTo>
                <a:lnTo>
                  <a:pt x="608088" y="242836"/>
                </a:lnTo>
                <a:lnTo>
                  <a:pt x="608088" y="337908"/>
                </a:lnTo>
                <a:lnTo>
                  <a:pt x="608088" y="368617"/>
                </a:lnTo>
                <a:lnTo>
                  <a:pt x="598995" y="407492"/>
                </a:lnTo>
                <a:lnTo>
                  <a:pt x="583996" y="444207"/>
                </a:lnTo>
                <a:lnTo>
                  <a:pt x="563410" y="478116"/>
                </a:lnTo>
                <a:lnTo>
                  <a:pt x="537591" y="508546"/>
                </a:lnTo>
                <a:lnTo>
                  <a:pt x="537591" y="506857"/>
                </a:lnTo>
                <a:lnTo>
                  <a:pt x="537591" y="368617"/>
                </a:lnTo>
                <a:lnTo>
                  <a:pt x="608088" y="368617"/>
                </a:lnTo>
                <a:lnTo>
                  <a:pt x="608088" y="337908"/>
                </a:lnTo>
                <a:lnTo>
                  <a:pt x="537591" y="337908"/>
                </a:lnTo>
                <a:lnTo>
                  <a:pt x="537591" y="199669"/>
                </a:lnTo>
                <a:lnTo>
                  <a:pt x="537591" y="197827"/>
                </a:lnTo>
                <a:lnTo>
                  <a:pt x="563435" y="228295"/>
                </a:lnTo>
                <a:lnTo>
                  <a:pt x="584022" y="262242"/>
                </a:lnTo>
                <a:lnTo>
                  <a:pt x="599020" y="298996"/>
                </a:lnTo>
                <a:lnTo>
                  <a:pt x="608088" y="337908"/>
                </a:lnTo>
                <a:lnTo>
                  <a:pt x="608088" y="242836"/>
                </a:lnTo>
                <a:lnTo>
                  <a:pt x="589432" y="211518"/>
                </a:lnTo>
                <a:lnTo>
                  <a:pt x="577875" y="197827"/>
                </a:lnTo>
                <a:lnTo>
                  <a:pt x="559854" y="176479"/>
                </a:lnTo>
                <a:lnTo>
                  <a:pt x="603948" y="191985"/>
                </a:lnTo>
                <a:lnTo>
                  <a:pt x="641743" y="217576"/>
                </a:lnTo>
                <a:lnTo>
                  <a:pt x="671753" y="251561"/>
                </a:lnTo>
                <a:lnTo>
                  <a:pt x="692467" y="292239"/>
                </a:lnTo>
                <a:lnTo>
                  <a:pt x="702398" y="337908"/>
                </a:lnTo>
                <a:lnTo>
                  <a:pt x="702398" y="238252"/>
                </a:lnTo>
                <a:lnTo>
                  <a:pt x="690016" y="218770"/>
                </a:lnTo>
                <a:lnTo>
                  <a:pt x="656717" y="185470"/>
                </a:lnTo>
                <a:lnTo>
                  <a:pt x="642569" y="176479"/>
                </a:lnTo>
                <a:lnTo>
                  <a:pt x="641604" y="175869"/>
                </a:lnTo>
                <a:lnTo>
                  <a:pt x="616788" y="160096"/>
                </a:lnTo>
                <a:lnTo>
                  <a:pt x="571538" y="143916"/>
                </a:lnTo>
                <a:lnTo>
                  <a:pt x="522224" y="138239"/>
                </a:lnTo>
                <a:lnTo>
                  <a:pt x="506869" y="140017"/>
                </a:lnTo>
                <a:lnTo>
                  <a:pt x="506869" y="199669"/>
                </a:lnTo>
                <a:lnTo>
                  <a:pt x="506869" y="337908"/>
                </a:lnTo>
                <a:lnTo>
                  <a:pt x="506869" y="368617"/>
                </a:lnTo>
                <a:lnTo>
                  <a:pt x="506869" y="506857"/>
                </a:lnTo>
                <a:lnTo>
                  <a:pt x="487819" y="483857"/>
                </a:lnTo>
                <a:lnTo>
                  <a:pt x="487819" y="530821"/>
                </a:lnTo>
                <a:lnTo>
                  <a:pt x="442849" y="515759"/>
                </a:lnTo>
                <a:lnTo>
                  <a:pt x="404202" y="490258"/>
                </a:lnTo>
                <a:lnTo>
                  <a:pt x="373468" y="456057"/>
                </a:lnTo>
                <a:lnTo>
                  <a:pt x="352247" y="414947"/>
                </a:lnTo>
                <a:lnTo>
                  <a:pt x="342061" y="368617"/>
                </a:lnTo>
                <a:lnTo>
                  <a:pt x="407797" y="368617"/>
                </a:lnTo>
                <a:lnTo>
                  <a:pt x="417449" y="413753"/>
                </a:lnTo>
                <a:lnTo>
                  <a:pt x="434289" y="456399"/>
                </a:lnTo>
                <a:lnTo>
                  <a:pt x="457873" y="495693"/>
                </a:lnTo>
                <a:lnTo>
                  <a:pt x="487819" y="530821"/>
                </a:lnTo>
                <a:lnTo>
                  <a:pt x="487819" y="483857"/>
                </a:lnTo>
                <a:lnTo>
                  <a:pt x="481838" y="476631"/>
                </a:lnTo>
                <a:lnTo>
                  <a:pt x="461924" y="443090"/>
                </a:lnTo>
                <a:lnTo>
                  <a:pt x="447433" y="406882"/>
                </a:lnTo>
                <a:lnTo>
                  <a:pt x="438670" y="368617"/>
                </a:lnTo>
                <a:lnTo>
                  <a:pt x="506869" y="368617"/>
                </a:lnTo>
                <a:lnTo>
                  <a:pt x="506869" y="337908"/>
                </a:lnTo>
                <a:lnTo>
                  <a:pt x="438670" y="337908"/>
                </a:lnTo>
                <a:lnTo>
                  <a:pt x="447382" y="299643"/>
                </a:lnTo>
                <a:lnTo>
                  <a:pt x="461873" y="263423"/>
                </a:lnTo>
                <a:lnTo>
                  <a:pt x="481799" y="229882"/>
                </a:lnTo>
                <a:lnTo>
                  <a:pt x="506869" y="199669"/>
                </a:lnTo>
                <a:lnTo>
                  <a:pt x="506869" y="140017"/>
                </a:lnTo>
                <a:lnTo>
                  <a:pt x="487514" y="142240"/>
                </a:lnTo>
                <a:lnTo>
                  <a:pt x="487514" y="175869"/>
                </a:lnTo>
                <a:lnTo>
                  <a:pt x="457695" y="210985"/>
                </a:lnTo>
                <a:lnTo>
                  <a:pt x="434187" y="250266"/>
                </a:lnTo>
                <a:lnTo>
                  <a:pt x="417423" y="292849"/>
                </a:lnTo>
                <a:lnTo>
                  <a:pt x="407797" y="337908"/>
                </a:lnTo>
                <a:lnTo>
                  <a:pt x="342061" y="337908"/>
                </a:lnTo>
                <a:lnTo>
                  <a:pt x="352196" y="291642"/>
                </a:lnTo>
                <a:lnTo>
                  <a:pt x="373380" y="250558"/>
                </a:lnTo>
                <a:lnTo>
                  <a:pt x="404037" y="216408"/>
                </a:lnTo>
                <a:lnTo>
                  <a:pt x="442607" y="190919"/>
                </a:lnTo>
                <a:lnTo>
                  <a:pt x="487514" y="175869"/>
                </a:lnTo>
                <a:lnTo>
                  <a:pt x="487514" y="142240"/>
                </a:lnTo>
                <a:lnTo>
                  <a:pt x="427659" y="160096"/>
                </a:lnTo>
                <a:lnTo>
                  <a:pt x="387731" y="185470"/>
                </a:lnTo>
                <a:lnTo>
                  <a:pt x="354431" y="218770"/>
                </a:lnTo>
                <a:lnTo>
                  <a:pt x="329044" y="258699"/>
                </a:lnTo>
                <a:lnTo>
                  <a:pt x="312864" y="303961"/>
                </a:lnTo>
                <a:lnTo>
                  <a:pt x="307187" y="353263"/>
                </a:lnTo>
                <a:lnTo>
                  <a:pt x="312864" y="402577"/>
                </a:lnTo>
                <a:lnTo>
                  <a:pt x="329044" y="447827"/>
                </a:lnTo>
                <a:lnTo>
                  <a:pt x="354431" y="487756"/>
                </a:lnTo>
                <a:lnTo>
                  <a:pt x="387731" y="521055"/>
                </a:lnTo>
                <a:lnTo>
                  <a:pt x="427659" y="546442"/>
                </a:lnTo>
                <a:lnTo>
                  <a:pt x="472922" y="562610"/>
                </a:lnTo>
                <a:lnTo>
                  <a:pt x="522224" y="568299"/>
                </a:lnTo>
                <a:lnTo>
                  <a:pt x="571538" y="562610"/>
                </a:lnTo>
                <a:lnTo>
                  <a:pt x="616788" y="546442"/>
                </a:lnTo>
                <a:lnTo>
                  <a:pt x="641362" y="530821"/>
                </a:lnTo>
                <a:lnTo>
                  <a:pt x="642327" y="530199"/>
                </a:lnTo>
                <a:lnTo>
                  <a:pt x="656717" y="521055"/>
                </a:lnTo>
                <a:lnTo>
                  <a:pt x="690016" y="487756"/>
                </a:lnTo>
                <a:lnTo>
                  <a:pt x="715403" y="447827"/>
                </a:lnTo>
                <a:lnTo>
                  <a:pt x="731583" y="402577"/>
                </a:lnTo>
                <a:lnTo>
                  <a:pt x="735495" y="368617"/>
                </a:lnTo>
                <a:lnTo>
                  <a:pt x="737260" y="353263"/>
                </a:lnTo>
                <a:close/>
              </a:path>
              <a:path w="1044575" h="706755">
                <a:moveTo>
                  <a:pt x="1044460" y="61442"/>
                </a:moveTo>
                <a:lnTo>
                  <a:pt x="1039634" y="37528"/>
                </a:lnTo>
                <a:lnTo>
                  <a:pt x="1026464" y="17995"/>
                </a:lnTo>
                <a:lnTo>
                  <a:pt x="1006932" y="4826"/>
                </a:lnTo>
                <a:lnTo>
                  <a:pt x="983018" y="0"/>
                </a:lnTo>
                <a:lnTo>
                  <a:pt x="952296" y="0"/>
                </a:lnTo>
                <a:lnTo>
                  <a:pt x="952296" y="92151"/>
                </a:lnTo>
                <a:lnTo>
                  <a:pt x="952296" y="614375"/>
                </a:lnTo>
                <a:lnTo>
                  <a:pt x="92151" y="614375"/>
                </a:lnTo>
                <a:lnTo>
                  <a:pt x="92151" y="92151"/>
                </a:lnTo>
                <a:lnTo>
                  <a:pt x="952296" y="92151"/>
                </a:lnTo>
                <a:lnTo>
                  <a:pt x="952296" y="0"/>
                </a:lnTo>
                <a:lnTo>
                  <a:pt x="61429" y="0"/>
                </a:lnTo>
                <a:lnTo>
                  <a:pt x="37515" y="4826"/>
                </a:lnTo>
                <a:lnTo>
                  <a:pt x="17983" y="17995"/>
                </a:lnTo>
                <a:lnTo>
                  <a:pt x="4826" y="37528"/>
                </a:lnTo>
                <a:lnTo>
                  <a:pt x="0" y="61442"/>
                </a:lnTo>
                <a:lnTo>
                  <a:pt x="0" y="706526"/>
                </a:lnTo>
                <a:lnTo>
                  <a:pt x="1044460" y="706526"/>
                </a:lnTo>
                <a:lnTo>
                  <a:pt x="1044460" y="614375"/>
                </a:lnTo>
                <a:lnTo>
                  <a:pt x="1044460" y="92151"/>
                </a:lnTo>
                <a:lnTo>
                  <a:pt x="1044460" y="61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09255" y="1065275"/>
            <a:ext cx="9322435" cy="3174365"/>
            <a:chOff x="509255" y="1065275"/>
            <a:chExt cx="9322435" cy="317436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575" y="1161287"/>
              <a:ext cx="1031748" cy="8107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7128" y="1065275"/>
              <a:ext cx="2753868" cy="9540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9255" y="2663129"/>
              <a:ext cx="1413510" cy="92710"/>
            </a:xfrm>
            <a:custGeom>
              <a:avLst/>
              <a:gdLst/>
              <a:ahLst/>
              <a:cxnLst/>
              <a:rect l="l" t="t" r="r" b="b"/>
              <a:pathLst>
                <a:path w="1413510" h="92710">
                  <a:moveTo>
                    <a:pt x="1413101" y="0"/>
                  </a:moveTo>
                  <a:lnTo>
                    <a:pt x="798709" y="0"/>
                  </a:lnTo>
                  <a:lnTo>
                    <a:pt x="799234" y="23320"/>
                  </a:lnTo>
                  <a:lnTo>
                    <a:pt x="793218" y="30193"/>
                  </a:lnTo>
                  <a:lnTo>
                    <a:pt x="621790" y="31256"/>
                  </a:lnTo>
                  <a:lnTo>
                    <a:pt x="614916" y="25227"/>
                  </a:lnTo>
                  <a:lnTo>
                    <a:pt x="614391" y="0"/>
                  </a:lnTo>
                  <a:lnTo>
                    <a:pt x="0" y="0"/>
                  </a:lnTo>
                  <a:lnTo>
                    <a:pt x="0" y="30718"/>
                  </a:lnTo>
                  <a:lnTo>
                    <a:pt x="4828" y="54632"/>
                  </a:lnTo>
                  <a:lnTo>
                    <a:pt x="17994" y="74161"/>
                  </a:lnTo>
                  <a:lnTo>
                    <a:pt x="37524" y="87327"/>
                  </a:lnTo>
                  <a:lnTo>
                    <a:pt x="61439" y="92155"/>
                  </a:lnTo>
                  <a:lnTo>
                    <a:pt x="1351661" y="92155"/>
                  </a:lnTo>
                  <a:lnTo>
                    <a:pt x="1375571" y="87327"/>
                  </a:lnTo>
                  <a:lnTo>
                    <a:pt x="1395101" y="74161"/>
                  </a:lnTo>
                  <a:lnTo>
                    <a:pt x="1408271" y="54632"/>
                  </a:lnTo>
                  <a:lnTo>
                    <a:pt x="1413101" y="30718"/>
                  </a:lnTo>
                  <a:lnTo>
                    <a:pt x="1413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9430" y="3533838"/>
              <a:ext cx="686435" cy="705485"/>
            </a:xfrm>
            <a:custGeom>
              <a:avLst/>
              <a:gdLst/>
              <a:ahLst/>
              <a:cxnLst/>
              <a:rect l="l" t="t" r="r" b="b"/>
              <a:pathLst>
                <a:path w="686435" h="705485">
                  <a:moveTo>
                    <a:pt x="276377" y="648030"/>
                  </a:moveTo>
                  <a:lnTo>
                    <a:pt x="0" y="648030"/>
                  </a:lnTo>
                  <a:lnTo>
                    <a:pt x="0" y="705205"/>
                  </a:lnTo>
                  <a:lnTo>
                    <a:pt x="276377" y="705205"/>
                  </a:lnTo>
                  <a:lnTo>
                    <a:pt x="276377" y="648030"/>
                  </a:lnTo>
                  <a:close/>
                </a:path>
                <a:path w="686435" h="705485">
                  <a:moveTo>
                    <a:pt x="371678" y="648030"/>
                  </a:moveTo>
                  <a:lnTo>
                    <a:pt x="314502" y="648030"/>
                  </a:lnTo>
                  <a:lnTo>
                    <a:pt x="314502" y="705205"/>
                  </a:lnTo>
                  <a:lnTo>
                    <a:pt x="371678" y="705205"/>
                  </a:lnTo>
                  <a:lnTo>
                    <a:pt x="371678" y="648030"/>
                  </a:lnTo>
                  <a:close/>
                </a:path>
                <a:path w="686435" h="705485">
                  <a:moveTo>
                    <a:pt x="648055" y="415302"/>
                  </a:moveTo>
                  <a:lnTo>
                    <a:pt x="645375" y="402031"/>
                  </a:lnTo>
                  <a:lnTo>
                    <a:pt x="638060" y="391185"/>
                  </a:lnTo>
                  <a:lnTo>
                    <a:pt x="627214" y="383870"/>
                  </a:lnTo>
                  <a:lnTo>
                    <a:pt x="613943" y="381190"/>
                  </a:lnTo>
                  <a:lnTo>
                    <a:pt x="343090" y="381190"/>
                  </a:lnTo>
                  <a:lnTo>
                    <a:pt x="343090" y="457428"/>
                  </a:lnTo>
                  <a:lnTo>
                    <a:pt x="341591" y="464845"/>
                  </a:lnTo>
                  <a:lnTo>
                    <a:pt x="337515" y="470916"/>
                  </a:lnTo>
                  <a:lnTo>
                    <a:pt x="331457" y="474992"/>
                  </a:lnTo>
                  <a:lnTo>
                    <a:pt x="324027" y="476491"/>
                  </a:lnTo>
                  <a:lnTo>
                    <a:pt x="316611" y="474992"/>
                  </a:lnTo>
                  <a:lnTo>
                    <a:pt x="310553" y="470916"/>
                  </a:lnTo>
                  <a:lnTo>
                    <a:pt x="306463" y="464845"/>
                  </a:lnTo>
                  <a:lnTo>
                    <a:pt x="304965" y="457428"/>
                  </a:lnTo>
                  <a:lnTo>
                    <a:pt x="306463" y="450011"/>
                  </a:lnTo>
                  <a:lnTo>
                    <a:pt x="310553" y="443953"/>
                  </a:lnTo>
                  <a:lnTo>
                    <a:pt x="316611" y="439864"/>
                  </a:lnTo>
                  <a:lnTo>
                    <a:pt x="324027" y="438365"/>
                  </a:lnTo>
                  <a:lnTo>
                    <a:pt x="331457" y="439864"/>
                  </a:lnTo>
                  <a:lnTo>
                    <a:pt x="337515" y="443953"/>
                  </a:lnTo>
                  <a:lnTo>
                    <a:pt x="341591" y="450011"/>
                  </a:lnTo>
                  <a:lnTo>
                    <a:pt x="343090" y="457428"/>
                  </a:lnTo>
                  <a:lnTo>
                    <a:pt x="343090" y="381190"/>
                  </a:lnTo>
                  <a:lnTo>
                    <a:pt x="247789" y="381190"/>
                  </a:lnTo>
                  <a:lnTo>
                    <a:pt x="247789" y="457428"/>
                  </a:lnTo>
                  <a:lnTo>
                    <a:pt x="246291" y="464845"/>
                  </a:lnTo>
                  <a:lnTo>
                    <a:pt x="242214" y="470916"/>
                  </a:lnTo>
                  <a:lnTo>
                    <a:pt x="236156" y="474992"/>
                  </a:lnTo>
                  <a:lnTo>
                    <a:pt x="228727" y="476491"/>
                  </a:lnTo>
                  <a:lnTo>
                    <a:pt x="221310" y="474992"/>
                  </a:lnTo>
                  <a:lnTo>
                    <a:pt x="215252" y="470916"/>
                  </a:lnTo>
                  <a:lnTo>
                    <a:pt x="211162" y="464845"/>
                  </a:lnTo>
                  <a:lnTo>
                    <a:pt x="209664" y="457428"/>
                  </a:lnTo>
                  <a:lnTo>
                    <a:pt x="211162" y="450011"/>
                  </a:lnTo>
                  <a:lnTo>
                    <a:pt x="215252" y="443953"/>
                  </a:lnTo>
                  <a:lnTo>
                    <a:pt x="221310" y="439864"/>
                  </a:lnTo>
                  <a:lnTo>
                    <a:pt x="228727" y="438365"/>
                  </a:lnTo>
                  <a:lnTo>
                    <a:pt x="236156" y="439864"/>
                  </a:lnTo>
                  <a:lnTo>
                    <a:pt x="242214" y="443953"/>
                  </a:lnTo>
                  <a:lnTo>
                    <a:pt x="246291" y="450011"/>
                  </a:lnTo>
                  <a:lnTo>
                    <a:pt x="247789" y="457428"/>
                  </a:lnTo>
                  <a:lnTo>
                    <a:pt x="247789" y="381190"/>
                  </a:lnTo>
                  <a:lnTo>
                    <a:pt x="152488" y="381190"/>
                  </a:lnTo>
                  <a:lnTo>
                    <a:pt x="152488" y="457428"/>
                  </a:lnTo>
                  <a:lnTo>
                    <a:pt x="150990" y="464845"/>
                  </a:lnTo>
                  <a:lnTo>
                    <a:pt x="146900" y="470916"/>
                  </a:lnTo>
                  <a:lnTo>
                    <a:pt x="140843" y="474992"/>
                  </a:lnTo>
                  <a:lnTo>
                    <a:pt x="133426" y="476491"/>
                  </a:lnTo>
                  <a:lnTo>
                    <a:pt x="126009" y="474992"/>
                  </a:lnTo>
                  <a:lnTo>
                    <a:pt x="119951" y="470916"/>
                  </a:lnTo>
                  <a:lnTo>
                    <a:pt x="115862" y="464845"/>
                  </a:lnTo>
                  <a:lnTo>
                    <a:pt x="114363" y="457428"/>
                  </a:lnTo>
                  <a:lnTo>
                    <a:pt x="115862" y="450011"/>
                  </a:lnTo>
                  <a:lnTo>
                    <a:pt x="119951" y="443953"/>
                  </a:lnTo>
                  <a:lnTo>
                    <a:pt x="126009" y="439864"/>
                  </a:lnTo>
                  <a:lnTo>
                    <a:pt x="133426" y="438365"/>
                  </a:lnTo>
                  <a:lnTo>
                    <a:pt x="140843" y="439864"/>
                  </a:lnTo>
                  <a:lnTo>
                    <a:pt x="146900" y="443953"/>
                  </a:lnTo>
                  <a:lnTo>
                    <a:pt x="150990" y="450011"/>
                  </a:lnTo>
                  <a:lnTo>
                    <a:pt x="152488" y="457428"/>
                  </a:lnTo>
                  <a:lnTo>
                    <a:pt x="152488" y="381190"/>
                  </a:lnTo>
                  <a:lnTo>
                    <a:pt x="72237" y="381190"/>
                  </a:lnTo>
                  <a:lnTo>
                    <a:pt x="58966" y="383870"/>
                  </a:lnTo>
                  <a:lnTo>
                    <a:pt x="48120" y="391185"/>
                  </a:lnTo>
                  <a:lnTo>
                    <a:pt x="40805" y="402031"/>
                  </a:lnTo>
                  <a:lnTo>
                    <a:pt x="38125" y="415302"/>
                  </a:lnTo>
                  <a:lnTo>
                    <a:pt x="38125" y="499554"/>
                  </a:lnTo>
                  <a:lnTo>
                    <a:pt x="40805" y="512838"/>
                  </a:lnTo>
                  <a:lnTo>
                    <a:pt x="48120" y="523684"/>
                  </a:lnTo>
                  <a:lnTo>
                    <a:pt x="58966" y="530987"/>
                  </a:lnTo>
                  <a:lnTo>
                    <a:pt x="72237" y="533666"/>
                  </a:lnTo>
                  <a:lnTo>
                    <a:pt x="314502" y="533666"/>
                  </a:lnTo>
                  <a:lnTo>
                    <a:pt x="314502" y="609904"/>
                  </a:lnTo>
                  <a:lnTo>
                    <a:pt x="371678" y="609904"/>
                  </a:lnTo>
                  <a:lnTo>
                    <a:pt x="371678" y="533666"/>
                  </a:lnTo>
                  <a:lnTo>
                    <a:pt x="613943" y="533666"/>
                  </a:lnTo>
                  <a:lnTo>
                    <a:pt x="627214" y="530987"/>
                  </a:lnTo>
                  <a:lnTo>
                    <a:pt x="638060" y="523684"/>
                  </a:lnTo>
                  <a:lnTo>
                    <a:pt x="645375" y="512838"/>
                  </a:lnTo>
                  <a:lnTo>
                    <a:pt x="648055" y="499554"/>
                  </a:lnTo>
                  <a:lnTo>
                    <a:pt x="648055" y="476491"/>
                  </a:lnTo>
                  <a:lnTo>
                    <a:pt x="648055" y="438365"/>
                  </a:lnTo>
                  <a:lnTo>
                    <a:pt x="648055" y="415302"/>
                  </a:lnTo>
                  <a:close/>
                </a:path>
                <a:path w="686435" h="705485">
                  <a:moveTo>
                    <a:pt x="648055" y="224713"/>
                  </a:moveTo>
                  <a:lnTo>
                    <a:pt x="645375" y="211429"/>
                  </a:lnTo>
                  <a:lnTo>
                    <a:pt x="638060" y="200583"/>
                  </a:lnTo>
                  <a:lnTo>
                    <a:pt x="627214" y="193281"/>
                  </a:lnTo>
                  <a:lnTo>
                    <a:pt x="613943" y="190588"/>
                  </a:lnTo>
                  <a:lnTo>
                    <a:pt x="343090" y="190588"/>
                  </a:lnTo>
                  <a:lnTo>
                    <a:pt x="343090" y="266839"/>
                  </a:lnTo>
                  <a:lnTo>
                    <a:pt x="341591" y="274256"/>
                  </a:lnTo>
                  <a:lnTo>
                    <a:pt x="337515" y="280314"/>
                  </a:lnTo>
                  <a:lnTo>
                    <a:pt x="331457" y="284391"/>
                  </a:lnTo>
                  <a:lnTo>
                    <a:pt x="324027" y="285889"/>
                  </a:lnTo>
                  <a:lnTo>
                    <a:pt x="316611" y="284391"/>
                  </a:lnTo>
                  <a:lnTo>
                    <a:pt x="310553" y="280314"/>
                  </a:lnTo>
                  <a:lnTo>
                    <a:pt x="306463" y="274256"/>
                  </a:lnTo>
                  <a:lnTo>
                    <a:pt x="304965" y="266839"/>
                  </a:lnTo>
                  <a:lnTo>
                    <a:pt x="306463" y="259410"/>
                  </a:lnTo>
                  <a:lnTo>
                    <a:pt x="310553" y="253352"/>
                  </a:lnTo>
                  <a:lnTo>
                    <a:pt x="316611" y="249275"/>
                  </a:lnTo>
                  <a:lnTo>
                    <a:pt x="324027" y="247777"/>
                  </a:lnTo>
                  <a:lnTo>
                    <a:pt x="331457" y="249275"/>
                  </a:lnTo>
                  <a:lnTo>
                    <a:pt x="337515" y="253352"/>
                  </a:lnTo>
                  <a:lnTo>
                    <a:pt x="341591" y="259410"/>
                  </a:lnTo>
                  <a:lnTo>
                    <a:pt x="343090" y="266839"/>
                  </a:lnTo>
                  <a:lnTo>
                    <a:pt x="343090" y="190588"/>
                  </a:lnTo>
                  <a:lnTo>
                    <a:pt x="247789" y="190588"/>
                  </a:lnTo>
                  <a:lnTo>
                    <a:pt x="247789" y="266839"/>
                  </a:lnTo>
                  <a:lnTo>
                    <a:pt x="246291" y="274256"/>
                  </a:lnTo>
                  <a:lnTo>
                    <a:pt x="242214" y="280314"/>
                  </a:lnTo>
                  <a:lnTo>
                    <a:pt x="236156" y="284391"/>
                  </a:lnTo>
                  <a:lnTo>
                    <a:pt x="228727" y="285889"/>
                  </a:lnTo>
                  <a:lnTo>
                    <a:pt x="221310" y="284391"/>
                  </a:lnTo>
                  <a:lnTo>
                    <a:pt x="215252" y="280314"/>
                  </a:lnTo>
                  <a:lnTo>
                    <a:pt x="211162" y="274256"/>
                  </a:lnTo>
                  <a:lnTo>
                    <a:pt x="209664" y="266839"/>
                  </a:lnTo>
                  <a:lnTo>
                    <a:pt x="211162" y="259410"/>
                  </a:lnTo>
                  <a:lnTo>
                    <a:pt x="215252" y="253352"/>
                  </a:lnTo>
                  <a:lnTo>
                    <a:pt x="221310" y="249275"/>
                  </a:lnTo>
                  <a:lnTo>
                    <a:pt x="228727" y="247777"/>
                  </a:lnTo>
                  <a:lnTo>
                    <a:pt x="236156" y="249275"/>
                  </a:lnTo>
                  <a:lnTo>
                    <a:pt x="242214" y="253352"/>
                  </a:lnTo>
                  <a:lnTo>
                    <a:pt x="246291" y="259410"/>
                  </a:lnTo>
                  <a:lnTo>
                    <a:pt x="247789" y="266839"/>
                  </a:lnTo>
                  <a:lnTo>
                    <a:pt x="247789" y="190588"/>
                  </a:lnTo>
                  <a:lnTo>
                    <a:pt x="152488" y="190588"/>
                  </a:lnTo>
                  <a:lnTo>
                    <a:pt x="152488" y="266839"/>
                  </a:lnTo>
                  <a:lnTo>
                    <a:pt x="150990" y="274256"/>
                  </a:lnTo>
                  <a:lnTo>
                    <a:pt x="146900" y="280314"/>
                  </a:lnTo>
                  <a:lnTo>
                    <a:pt x="140843" y="284391"/>
                  </a:lnTo>
                  <a:lnTo>
                    <a:pt x="133426" y="285889"/>
                  </a:lnTo>
                  <a:lnTo>
                    <a:pt x="126009" y="284391"/>
                  </a:lnTo>
                  <a:lnTo>
                    <a:pt x="119951" y="280314"/>
                  </a:lnTo>
                  <a:lnTo>
                    <a:pt x="115862" y="274256"/>
                  </a:lnTo>
                  <a:lnTo>
                    <a:pt x="114363" y="266839"/>
                  </a:lnTo>
                  <a:lnTo>
                    <a:pt x="115862" y="259410"/>
                  </a:lnTo>
                  <a:lnTo>
                    <a:pt x="119951" y="253352"/>
                  </a:lnTo>
                  <a:lnTo>
                    <a:pt x="126009" y="249275"/>
                  </a:lnTo>
                  <a:lnTo>
                    <a:pt x="133426" y="247777"/>
                  </a:lnTo>
                  <a:lnTo>
                    <a:pt x="140843" y="249275"/>
                  </a:lnTo>
                  <a:lnTo>
                    <a:pt x="146900" y="253352"/>
                  </a:lnTo>
                  <a:lnTo>
                    <a:pt x="150990" y="259410"/>
                  </a:lnTo>
                  <a:lnTo>
                    <a:pt x="152488" y="266839"/>
                  </a:lnTo>
                  <a:lnTo>
                    <a:pt x="152488" y="190588"/>
                  </a:lnTo>
                  <a:lnTo>
                    <a:pt x="72237" y="190588"/>
                  </a:lnTo>
                  <a:lnTo>
                    <a:pt x="58966" y="193281"/>
                  </a:lnTo>
                  <a:lnTo>
                    <a:pt x="48120" y="200583"/>
                  </a:lnTo>
                  <a:lnTo>
                    <a:pt x="40805" y="211429"/>
                  </a:lnTo>
                  <a:lnTo>
                    <a:pt x="38125" y="224713"/>
                  </a:lnTo>
                  <a:lnTo>
                    <a:pt x="38125" y="308952"/>
                  </a:lnTo>
                  <a:lnTo>
                    <a:pt x="40805" y="322237"/>
                  </a:lnTo>
                  <a:lnTo>
                    <a:pt x="48120" y="333082"/>
                  </a:lnTo>
                  <a:lnTo>
                    <a:pt x="58966" y="340398"/>
                  </a:lnTo>
                  <a:lnTo>
                    <a:pt x="72237" y="343077"/>
                  </a:lnTo>
                  <a:lnTo>
                    <a:pt x="613943" y="343077"/>
                  </a:lnTo>
                  <a:lnTo>
                    <a:pt x="627214" y="340398"/>
                  </a:lnTo>
                  <a:lnTo>
                    <a:pt x="638060" y="333082"/>
                  </a:lnTo>
                  <a:lnTo>
                    <a:pt x="645375" y="322237"/>
                  </a:lnTo>
                  <a:lnTo>
                    <a:pt x="648055" y="308952"/>
                  </a:lnTo>
                  <a:lnTo>
                    <a:pt x="648055" y="285889"/>
                  </a:lnTo>
                  <a:lnTo>
                    <a:pt x="648055" y="247777"/>
                  </a:lnTo>
                  <a:lnTo>
                    <a:pt x="648055" y="224713"/>
                  </a:lnTo>
                  <a:close/>
                </a:path>
                <a:path w="686435" h="705485">
                  <a:moveTo>
                    <a:pt x="648055" y="34112"/>
                  </a:moveTo>
                  <a:lnTo>
                    <a:pt x="645375" y="20828"/>
                  </a:lnTo>
                  <a:lnTo>
                    <a:pt x="638060" y="9982"/>
                  </a:lnTo>
                  <a:lnTo>
                    <a:pt x="627214" y="2679"/>
                  </a:lnTo>
                  <a:lnTo>
                    <a:pt x="613943" y="0"/>
                  </a:lnTo>
                  <a:lnTo>
                    <a:pt x="343090" y="0"/>
                  </a:lnTo>
                  <a:lnTo>
                    <a:pt x="343090" y="76238"/>
                  </a:lnTo>
                  <a:lnTo>
                    <a:pt x="341591" y="83654"/>
                  </a:lnTo>
                  <a:lnTo>
                    <a:pt x="337515" y="89712"/>
                  </a:lnTo>
                  <a:lnTo>
                    <a:pt x="331457" y="93802"/>
                  </a:lnTo>
                  <a:lnTo>
                    <a:pt x="324027" y="95300"/>
                  </a:lnTo>
                  <a:lnTo>
                    <a:pt x="316611" y="93802"/>
                  </a:lnTo>
                  <a:lnTo>
                    <a:pt x="310553" y="89712"/>
                  </a:lnTo>
                  <a:lnTo>
                    <a:pt x="306463" y="83654"/>
                  </a:lnTo>
                  <a:lnTo>
                    <a:pt x="304965" y="76238"/>
                  </a:lnTo>
                  <a:lnTo>
                    <a:pt x="306463" y="68821"/>
                  </a:lnTo>
                  <a:lnTo>
                    <a:pt x="310553" y="62763"/>
                  </a:lnTo>
                  <a:lnTo>
                    <a:pt x="316611" y="58674"/>
                  </a:lnTo>
                  <a:lnTo>
                    <a:pt x="324027" y="57175"/>
                  </a:lnTo>
                  <a:lnTo>
                    <a:pt x="331457" y="58674"/>
                  </a:lnTo>
                  <a:lnTo>
                    <a:pt x="337515" y="62763"/>
                  </a:lnTo>
                  <a:lnTo>
                    <a:pt x="341591" y="68821"/>
                  </a:lnTo>
                  <a:lnTo>
                    <a:pt x="343090" y="76238"/>
                  </a:lnTo>
                  <a:lnTo>
                    <a:pt x="343090" y="0"/>
                  </a:lnTo>
                  <a:lnTo>
                    <a:pt x="247789" y="0"/>
                  </a:lnTo>
                  <a:lnTo>
                    <a:pt x="247789" y="76238"/>
                  </a:lnTo>
                  <a:lnTo>
                    <a:pt x="246291" y="83654"/>
                  </a:lnTo>
                  <a:lnTo>
                    <a:pt x="242214" y="89712"/>
                  </a:lnTo>
                  <a:lnTo>
                    <a:pt x="236156" y="93802"/>
                  </a:lnTo>
                  <a:lnTo>
                    <a:pt x="228727" y="95300"/>
                  </a:lnTo>
                  <a:lnTo>
                    <a:pt x="221310" y="93802"/>
                  </a:lnTo>
                  <a:lnTo>
                    <a:pt x="215252" y="89712"/>
                  </a:lnTo>
                  <a:lnTo>
                    <a:pt x="211162" y="83654"/>
                  </a:lnTo>
                  <a:lnTo>
                    <a:pt x="209664" y="76238"/>
                  </a:lnTo>
                  <a:lnTo>
                    <a:pt x="211162" y="68821"/>
                  </a:lnTo>
                  <a:lnTo>
                    <a:pt x="215252" y="62763"/>
                  </a:lnTo>
                  <a:lnTo>
                    <a:pt x="221310" y="58674"/>
                  </a:lnTo>
                  <a:lnTo>
                    <a:pt x="228727" y="57175"/>
                  </a:lnTo>
                  <a:lnTo>
                    <a:pt x="236156" y="58674"/>
                  </a:lnTo>
                  <a:lnTo>
                    <a:pt x="242214" y="62763"/>
                  </a:lnTo>
                  <a:lnTo>
                    <a:pt x="246291" y="68821"/>
                  </a:lnTo>
                  <a:lnTo>
                    <a:pt x="247789" y="76238"/>
                  </a:lnTo>
                  <a:lnTo>
                    <a:pt x="247789" y="0"/>
                  </a:lnTo>
                  <a:lnTo>
                    <a:pt x="152488" y="0"/>
                  </a:lnTo>
                  <a:lnTo>
                    <a:pt x="152488" y="76238"/>
                  </a:lnTo>
                  <a:lnTo>
                    <a:pt x="150990" y="83654"/>
                  </a:lnTo>
                  <a:lnTo>
                    <a:pt x="146900" y="89712"/>
                  </a:lnTo>
                  <a:lnTo>
                    <a:pt x="140843" y="93802"/>
                  </a:lnTo>
                  <a:lnTo>
                    <a:pt x="133426" y="95300"/>
                  </a:lnTo>
                  <a:lnTo>
                    <a:pt x="126009" y="93802"/>
                  </a:lnTo>
                  <a:lnTo>
                    <a:pt x="119951" y="89712"/>
                  </a:lnTo>
                  <a:lnTo>
                    <a:pt x="115862" y="83654"/>
                  </a:lnTo>
                  <a:lnTo>
                    <a:pt x="114363" y="76238"/>
                  </a:lnTo>
                  <a:lnTo>
                    <a:pt x="115862" y="68821"/>
                  </a:lnTo>
                  <a:lnTo>
                    <a:pt x="119951" y="62763"/>
                  </a:lnTo>
                  <a:lnTo>
                    <a:pt x="126009" y="58674"/>
                  </a:lnTo>
                  <a:lnTo>
                    <a:pt x="133426" y="57175"/>
                  </a:lnTo>
                  <a:lnTo>
                    <a:pt x="140843" y="58674"/>
                  </a:lnTo>
                  <a:lnTo>
                    <a:pt x="146900" y="62763"/>
                  </a:lnTo>
                  <a:lnTo>
                    <a:pt x="150990" y="68821"/>
                  </a:lnTo>
                  <a:lnTo>
                    <a:pt x="152488" y="76238"/>
                  </a:lnTo>
                  <a:lnTo>
                    <a:pt x="152488" y="0"/>
                  </a:lnTo>
                  <a:lnTo>
                    <a:pt x="72237" y="0"/>
                  </a:lnTo>
                  <a:lnTo>
                    <a:pt x="58966" y="2679"/>
                  </a:lnTo>
                  <a:lnTo>
                    <a:pt x="48120" y="9982"/>
                  </a:lnTo>
                  <a:lnTo>
                    <a:pt x="40805" y="20828"/>
                  </a:lnTo>
                  <a:lnTo>
                    <a:pt x="38125" y="34112"/>
                  </a:lnTo>
                  <a:lnTo>
                    <a:pt x="38125" y="118364"/>
                  </a:lnTo>
                  <a:lnTo>
                    <a:pt x="40805" y="131635"/>
                  </a:lnTo>
                  <a:lnTo>
                    <a:pt x="48120" y="142481"/>
                  </a:lnTo>
                  <a:lnTo>
                    <a:pt x="58966" y="149796"/>
                  </a:lnTo>
                  <a:lnTo>
                    <a:pt x="72237" y="152476"/>
                  </a:lnTo>
                  <a:lnTo>
                    <a:pt x="613943" y="152476"/>
                  </a:lnTo>
                  <a:lnTo>
                    <a:pt x="627214" y="149796"/>
                  </a:lnTo>
                  <a:lnTo>
                    <a:pt x="638060" y="142481"/>
                  </a:lnTo>
                  <a:lnTo>
                    <a:pt x="645375" y="131635"/>
                  </a:lnTo>
                  <a:lnTo>
                    <a:pt x="648055" y="118364"/>
                  </a:lnTo>
                  <a:lnTo>
                    <a:pt x="648055" y="95300"/>
                  </a:lnTo>
                  <a:lnTo>
                    <a:pt x="648055" y="57175"/>
                  </a:lnTo>
                  <a:lnTo>
                    <a:pt x="648055" y="34112"/>
                  </a:lnTo>
                  <a:close/>
                </a:path>
                <a:path w="686435" h="705485">
                  <a:moveTo>
                    <a:pt x="686181" y="648030"/>
                  </a:moveTo>
                  <a:lnTo>
                    <a:pt x="409803" y="648030"/>
                  </a:lnTo>
                  <a:lnTo>
                    <a:pt x="409803" y="705205"/>
                  </a:lnTo>
                  <a:lnTo>
                    <a:pt x="686181" y="705205"/>
                  </a:lnTo>
                  <a:lnTo>
                    <a:pt x="686181" y="648030"/>
                  </a:lnTo>
                  <a:close/>
                </a:path>
              </a:pathLst>
            </a:custGeom>
            <a:solidFill>
              <a:srgbClr val="03E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77128" y="1065275"/>
            <a:ext cx="2753995" cy="95440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540385">
              <a:lnSpc>
                <a:spcPct val="100000"/>
              </a:lnSpc>
              <a:spcBef>
                <a:spcPts val="2010"/>
              </a:spcBef>
            </a:pP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ancer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17" name="object 17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56387" y="773429"/>
            <a:ext cx="3172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HAProxy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L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oadBalancer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2211" y="1591183"/>
            <a:ext cx="1224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  <a:hlinkClick r:id="rId6"/>
              </a:rPr>
              <a:t>www.flask-app.com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23566" y="4359020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DN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90445" y="1438147"/>
            <a:ext cx="4127500" cy="2166620"/>
            <a:chOff x="1790445" y="1438147"/>
            <a:chExt cx="4127500" cy="2166620"/>
          </a:xfrm>
        </p:grpSpPr>
        <p:sp>
          <p:nvSpPr>
            <p:cNvPr id="23" name="object 23"/>
            <p:cNvSpPr/>
            <p:nvPr/>
          </p:nvSpPr>
          <p:spPr>
            <a:xfrm>
              <a:off x="1888616" y="1438147"/>
              <a:ext cx="4029075" cy="574675"/>
            </a:xfrm>
            <a:custGeom>
              <a:avLst/>
              <a:gdLst/>
              <a:ahLst/>
              <a:cxnLst/>
              <a:rect l="l" t="t" r="r" b="b"/>
              <a:pathLst>
                <a:path w="4029075" h="574675">
                  <a:moveTo>
                    <a:pt x="86106" y="534542"/>
                  </a:moveTo>
                  <a:lnTo>
                    <a:pt x="0" y="545846"/>
                  </a:lnTo>
                  <a:lnTo>
                    <a:pt x="3809" y="574548"/>
                  </a:lnTo>
                  <a:lnTo>
                    <a:pt x="89915" y="563244"/>
                  </a:lnTo>
                  <a:lnTo>
                    <a:pt x="86106" y="534542"/>
                  </a:lnTo>
                  <a:close/>
                </a:path>
                <a:path w="4029075" h="574675">
                  <a:moveTo>
                    <a:pt x="201040" y="519429"/>
                  </a:moveTo>
                  <a:lnTo>
                    <a:pt x="114807" y="530732"/>
                  </a:lnTo>
                  <a:lnTo>
                    <a:pt x="118618" y="559562"/>
                  </a:lnTo>
                  <a:lnTo>
                    <a:pt x="204724" y="548259"/>
                  </a:lnTo>
                  <a:lnTo>
                    <a:pt x="201040" y="519429"/>
                  </a:lnTo>
                  <a:close/>
                </a:path>
                <a:path w="4029075" h="574675">
                  <a:moveTo>
                    <a:pt x="315849" y="504443"/>
                  </a:moveTo>
                  <a:lnTo>
                    <a:pt x="229743" y="515747"/>
                  </a:lnTo>
                  <a:lnTo>
                    <a:pt x="233425" y="544449"/>
                  </a:lnTo>
                  <a:lnTo>
                    <a:pt x="319658" y="533146"/>
                  </a:lnTo>
                  <a:lnTo>
                    <a:pt x="315849" y="504443"/>
                  </a:lnTo>
                  <a:close/>
                </a:path>
                <a:path w="4029075" h="574675">
                  <a:moveTo>
                    <a:pt x="430656" y="489330"/>
                  </a:moveTo>
                  <a:lnTo>
                    <a:pt x="344550" y="500634"/>
                  </a:lnTo>
                  <a:lnTo>
                    <a:pt x="348360" y="529336"/>
                  </a:lnTo>
                  <a:lnTo>
                    <a:pt x="434466" y="518032"/>
                  </a:lnTo>
                  <a:lnTo>
                    <a:pt x="430656" y="489330"/>
                  </a:lnTo>
                  <a:close/>
                </a:path>
                <a:path w="4029075" h="574675">
                  <a:moveTo>
                    <a:pt x="545464" y="474217"/>
                  </a:moveTo>
                  <a:lnTo>
                    <a:pt x="459358" y="485521"/>
                  </a:lnTo>
                  <a:lnTo>
                    <a:pt x="463169" y="514350"/>
                  </a:lnTo>
                  <a:lnTo>
                    <a:pt x="549275" y="503047"/>
                  </a:lnTo>
                  <a:lnTo>
                    <a:pt x="545464" y="474217"/>
                  </a:lnTo>
                  <a:close/>
                </a:path>
                <a:path w="4029075" h="574675">
                  <a:moveTo>
                    <a:pt x="660400" y="459231"/>
                  </a:moveTo>
                  <a:lnTo>
                    <a:pt x="574166" y="470535"/>
                  </a:lnTo>
                  <a:lnTo>
                    <a:pt x="577976" y="499237"/>
                  </a:lnTo>
                  <a:lnTo>
                    <a:pt x="664082" y="487934"/>
                  </a:lnTo>
                  <a:lnTo>
                    <a:pt x="660400" y="459231"/>
                  </a:lnTo>
                  <a:close/>
                </a:path>
                <a:path w="4029075" h="574675">
                  <a:moveTo>
                    <a:pt x="775207" y="444118"/>
                  </a:moveTo>
                  <a:lnTo>
                    <a:pt x="689101" y="455422"/>
                  </a:lnTo>
                  <a:lnTo>
                    <a:pt x="692784" y="484124"/>
                  </a:lnTo>
                  <a:lnTo>
                    <a:pt x="778890" y="472821"/>
                  </a:lnTo>
                  <a:lnTo>
                    <a:pt x="775207" y="444118"/>
                  </a:lnTo>
                  <a:close/>
                </a:path>
                <a:path w="4029075" h="574675">
                  <a:moveTo>
                    <a:pt x="890015" y="429005"/>
                  </a:moveTo>
                  <a:lnTo>
                    <a:pt x="803909" y="440309"/>
                  </a:lnTo>
                  <a:lnTo>
                    <a:pt x="807719" y="469138"/>
                  </a:lnTo>
                  <a:lnTo>
                    <a:pt x="893826" y="457835"/>
                  </a:lnTo>
                  <a:lnTo>
                    <a:pt x="890015" y="429005"/>
                  </a:lnTo>
                  <a:close/>
                </a:path>
                <a:path w="4029075" h="574675">
                  <a:moveTo>
                    <a:pt x="1004824" y="414019"/>
                  </a:moveTo>
                  <a:lnTo>
                    <a:pt x="918718" y="425323"/>
                  </a:lnTo>
                  <a:lnTo>
                    <a:pt x="922527" y="454025"/>
                  </a:lnTo>
                  <a:lnTo>
                    <a:pt x="1008633" y="442722"/>
                  </a:lnTo>
                  <a:lnTo>
                    <a:pt x="1004824" y="414019"/>
                  </a:lnTo>
                  <a:close/>
                </a:path>
                <a:path w="4029075" h="574675">
                  <a:moveTo>
                    <a:pt x="1119758" y="398906"/>
                  </a:moveTo>
                  <a:lnTo>
                    <a:pt x="1033526" y="410210"/>
                  </a:lnTo>
                  <a:lnTo>
                    <a:pt x="1037335" y="438912"/>
                  </a:lnTo>
                  <a:lnTo>
                    <a:pt x="1123441" y="427609"/>
                  </a:lnTo>
                  <a:lnTo>
                    <a:pt x="1119758" y="398906"/>
                  </a:lnTo>
                  <a:close/>
                </a:path>
                <a:path w="4029075" h="574675">
                  <a:moveTo>
                    <a:pt x="1234566" y="383793"/>
                  </a:moveTo>
                  <a:lnTo>
                    <a:pt x="1148460" y="395097"/>
                  </a:lnTo>
                  <a:lnTo>
                    <a:pt x="1152144" y="423925"/>
                  </a:lnTo>
                  <a:lnTo>
                    <a:pt x="1238250" y="412623"/>
                  </a:lnTo>
                  <a:lnTo>
                    <a:pt x="1234566" y="383793"/>
                  </a:lnTo>
                  <a:close/>
                </a:path>
                <a:path w="4029075" h="574675">
                  <a:moveTo>
                    <a:pt x="1349375" y="368807"/>
                  </a:moveTo>
                  <a:lnTo>
                    <a:pt x="1263269" y="380111"/>
                  </a:lnTo>
                  <a:lnTo>
                    <a:pt x="1267078" y="408813"/>
                  </a:lnTo>
                  <a:lnTo>
                    <a:pt x="1353184" y="397510"/>
                  </a:lnTo>
                  <a:lnTo>
                    <a:pt x="1349375" y="368807"/>
                  </a:lnTo>
                  <a:close/>
                </a:path>
                <a:path w="4029075" h="574675">
                  <a:moveTo>
                    <a:pt x="1464183" y="353694"/>
                  </a:moveTo>
                  <a:lnTo>
                    <a:pt x="1378077" y="364998"/>
                  </a:lnTo>
                  <a:lnTo>
                    <a:pt x="1381886" y="393700"/>
                  </a:lnTo>
                  <a:lnTo>
                    <a:pt x="1467993" y="382397"/>
                  </a:lnTo>
                  <a:lnTo>
                    <a:pt x="1464183" y="353694"/>
                  </a:lnTo>
                  <a:close/>
                </a:path>
                <a:path w="4029075" h="574675">
                  <a:moveTo>
                    <a:pt x="1579118" y="338581"/>
                  </a:moveTo>
                  <a:lnTo>
                    <a:pt x="1492884" y="349885"/>
                  </a:lnTo>
                  <a:lnTo>
                    <a:pt x="1496695" y="378713"/>
                  </a:lnTo>
                  <a:lnTo>
                    <a:pt x="1582800" y="367411"/>
                  </a:lnTo>
                  <a:lnTo>
                    <a:pt x="1579118" y="338581"/>
                  </a:lnTo>
                  <a:close/>
                </a:path>
                <a:path w="4029075" h="574675">
                  <a:moveTo>
                    <a:pt x="1693925" y="323596"/>
                  </a:moveTo>
                  <a:lnTo>
                    <a:pt x="1607820" y="334899"/>
                  </a:lnTo>
                  <a:lnTo>
                    <a:pt x="1611503" y="363600"/>
                  </a:lnTo>
                  <a:lnTo>
                    <a:pt x="1697608" y="352298"/>
                  </a:lnTo>
                  <a:lnTo>
                    <a:pt x="1693925" y="323596"/>
                  </a:lnTo>
                  <a:close/>
                </a:path>
                <a:path w="4029075" h="574675">
                  <a:moveTo>
                    <a:pt x="1808733" y="308482"/>
                  </a:moveTo>
                  <a:lnTo>
                    <a:pt x="1722628" y="319786"/>
                  </a:lnTo>
                  <a:lnTo>
                    <a:pt x="1726437" y="348488"/>
                  </a:lnTo>
                  <a:lnTo>
                    <a:pt x="1812544" y="337185"/>
                  </a:lnTo>
                  <a:lnTo>
                    <a:pt x="1808733" y="308482"/>
                  </a:lnTo>
                  <a:close/>
                </a:path>
                <a:path w="4029075" h="574675">
                  <a:moveTo>
                    <a:pt x="1923542" y="293369"/>
                  </a:moveTo>
                  <a:lnTo>
                    <a:pt x="1837435" y="304673"/>
                  </a:lnTo>
                  <a:lnTo>
                    <a:pt x="1841245" y="333501"/>
                  </a:lnTo>
                  <a:lnTo>
                    <a:pt x="1927352" y="322199"/>
                  </a:lnTo>
                  <a:lnTo>
                    <a:pt x="1923542" y="293369"/>
                  </a:lnTo>
                  <a:close/>
                </a:path>
                <a:path w="4029075" h="574675">
                  <a:moveTo>
                    <a:pt x="2038477" y="278384"/>
                  </a:moveTo>
                  <a:lnTo>
                    <a:pt x="1952244" y="289687"/>
                  </a:lnTo>
                  <a:lnTo>
                    <a:pt x="1956054" y="318388"/>
                  </a:lnTo>
                  <a:lnTo>
                    <a:pt x="2042159" y="307086"/>
                  </a:lnTo>
                  <a:lnTo>
                    <a:pt x="2038477" y="278384"/>
                  </a:lnTo>
                  <a:close/>
                </a:path>
                <a:path w="4029075" h="574675">
                  <a:moveTo>
                    <a:pt x="2153285" y="263271"/>
                  </a:moveTo>
                  <a:lnTo>
                    <a:pt x="2067179" y="274574"/>
                  </a:lnTo>
                  <a:lnTo>
                    <a:pt x="2070861" y="303275"/>
                  </a:lnTo>
                  <a:lnTo>
                    <a:pt x="2156968" y="291973"/>
                  </a:lnTo>
                  <a:lnTo>
                    <a:pt x="2153285" y="263271"/>
                  </a:lnTo>
                  <a:close/>
                </a:path>
                <a:path w="4029075" h="574675">
                  <a:moveTo>
                    <a:pt x="2268093" y="248157"/>
                  </a:moveTo>
                  <a:lnTo>
                    <a:pt x="2181986" y="259461"/>
                  </a:lnTo>
                  <a:lnTo>
                    <a:pt x="2185797" y="288289"/>
                  </a:lnTo>
                  <a:lnTo>
                    <a:pt x="2271903" y="276987"/>
                  </a:lnTo>
                  <a:lnTo>
                    <a:pt x="2268093" y="248157"/>
                  </a:lnTo>
                  <a:close/>
                </a:path>
                <a:path w="4029075" h="574675">
                  <a:moveTo>
                    <a:pt x="2382900" y="233172"/>
                  </a:moveTo>
                  <a:lnTo>
                    <a:pt x="2296795" y="244475"/>
                  </a:lnTo>
                  <a:lnTo>
                    <a:pt x="2300605" y="273176"/>
                  </a:lnTo>
                  <a:lnTo>
                    <a:pt x="2386710" y="261874"/>
                  </a:lnTo>
                  <a:lnTo>
                    <a:pt x="2382900" y="233172"/>
                  </a:lnTo>
                  <a:close/>
                </a:path>
                <a:path w="4029075" h="574675">
                  <a:moveTo>
                    <a:pt x="2497835" y="218059"/>
                  </a:moveTo>
                  <a:lnTo>
                    <a:pt x="2411603" y="229362"/>
                  </a:lnTo>
                  <a:lnTo>
                    <a:pt x="2415412" y="258063"/>
                  </a:lnTo>
                  <a:lnTo>
                    <a:pt x="2501519" y="246761"/>
                  </a:lnTo>
                  <a:lnTo>
                    <a:pt x="2497835" y="218059"/>
                  </a:lnTo>
                  <a:close/>
                </a:path>
                <a:path w="4029075" h="574675">
                  <a:moveTo>
                    <a:pt x="2612644" y="202946"/>
                  </a:moveTo>
                  <a:lnTo>
                    <a:pt x="2526537" y="214249"/>
                  </a:lnTo>
                  <a:lnTo>
                    <a:pt x="2530221" y="243077"/>
                  </a:lnTo>
                  <a:lnTo>
                    <a:pt x="2616327" y="231775"/>
                  </a:lnTo>
                  <a:lnTo>
                    <a:pt x="2612644" y="202946"/>
                  </a:lnTo>
                  <a:close/>
                </a:path>
                <a:path w="4029075" h="574675">
                  <a:moveTo>
                    <a:pt x="2727452" y="187960"/>
                  </a:moveTo>
                  <a:lnTo>
                    <a:pt x="2641346" y="199262"/>
                  </a:lnTo>
                  <a:lnTo>
                    <a:pt x="2645029" y="227964"/>
                  </a:lnTo>
                  <a:lnTo>
                    <a:pt x="2731261" y="216662"/>
                  </a:lnTo>
                  <a:lnTo>
                    <a:pt x="2727452" y="187960"/>
                  </a:lnTo>
                  <a:close/>
                </a:path>
                <a:path w="4029075" h="574675">
                  <a:moveTo>
                    <a:pt x="2842260" y="172847"/>
                  </a:moveTo>
                  <a:lnTo>
                    <a:pt x="2756154" y="184150"/>
                  </a:lnTo>
                  <a:lnTo>
                    <a:pt x="2759963" y="212851"/>
                  </a:lnTo>
                  <a:lnTo>
                    <a:pt x="2846070" y="201549"/>
                  </a:lnTo>
                  <a:lnTo>
                    <a:pt x="2842260" y="172847"/>
                  </a:lnTo>
                  <a:close/>
                </a:path>
                <a:path w="4029075" h="574675">
                  <a:moveTo>
                    <a:pt x="2957068" y="157734"/>
                  </a:moveTo>
                  <a:lnTo>
                    <a:pt x="2870961" y="169037"/>
                  </a:lnTo>
                  <a:lnTo>
                    <a:pt x="2874772" y="197865"/>
                  </a:lnTo>
                  <a:lnTo>
                    <a:pt x="2960878" y="186562"/>
                  </a:lnTo>
                  <a:lnTo>
                    <a:pt x="2957068" y="157734"/>
                  </a:lnTo>
                  <a:close/>
                </a:path>
                <a:path w="4029075" h="574675">
                  <a:moveTo>
                    <a:pt x="3072003" y="142748"/>
                  </a:moveTo>
                  <a:lnTo>
                    <a:pt x="2985897" y="154050"/>
                  </a:lnTo>
                  <a:lnTo>
                    <a:pt x="2989580" y="182752"/>
                  </a:lnTo>
                  <a:lnTo>
                    <a:pt x="3075685" y="171450"/>
                  </a:lnTo>
                  <a:lnTo>
                    <a:pt x="3072003" y="142748"/>
                  </a:lnTo>
                  <a:close/>
                </a:path>
                <a:path w="4029075" h="574675">
                  <a:moveTo>
                    <a:pt x="3186810" y="127635"/>
                  </a:moveTo>
                  <a:lnTo>
                    <a:pt x="3100705" y="138937"/>
                  </a:lnTo>
                  <a:lnTo>
                    <a:pt x="3104387" y="167639"/>
                  </a:lnTo>
                  <a:lnTo>
                    <a:pt x="3190621" y="156337"/>
                  </a:lnTo>
                  <a:lnTo>
                    <a:pt x="3186810" y="127635"/>
                  </a:lnTo>
                  <a:close/>
                </a:path>
                <a:path w="4029075" h="574675">
                  <a:moveTo>
                    <a:pt x="3301619" y="112522"/>
                  </a:moveTo>
                  <a:lnTo>
                    <a:pt x="3215512" y="123825"/>
                  </a:lnTo>
                  <a:lnTo>
                    <a:pt x="3219322" y="152653"/>
                  </a:lnTo>
                  <a:lnTo>
                    <a:pt x="3305429" y="141350"/>
                  </a:lnTo>
                  <a:lnTo>
                    <a:pt x="3301619" y="112522"/>
                  </a:lnTo>
                  <a:close/>
                </a:path>
                <a:path w="4029075" h="574675">
                  <a:moveTo>
                    <a:pt x="3416427" y="97536"/>
                  </a:moveTo>
                  <a:lnTo>
                    <a:pt x="3330321" y="108838"/>
                  </a:lnTo>
                  <a:lnTo>
                    <a:pt x="3334130" y="137540"/>
                  </a:lnTo>
                  <a:lnTo>
                    <a:pt x="3420236" y="126237"/>
                  </a:lnTo>
                  <a:lnTo>
                    <a:pt x="3416427" y="97536"/>
                  </a:lnTo>
                  <a:close/>
                </a:path>
                <a:path w="4029075" h="574675">
                  <a:moveTo>
                    <a:pt x="3531361" y="82423"/>
                  </a:moveTo>
                  <a:lnTo>
                    <a:pt x="3445255" y="93725"/>
                  </a:lnTo>
                  <a:lnTo>
                    <a:pt x="3448938" y="122427"/>
                  </a:lnTo>
                  <a:lnTo>
                    <a:pt x="3535045" y="111125"/>
                  </a:lnTo>
                  <a:lnTo>
                    <a:pt x="3531361" y="82423"/>
                  </a:lnTo>
                  <a:close/>
                </a:path>
                <a:path w="4029075" h="574675">
                  <a:moveTo>
                    <a:pt x="3646170" y="67310"/>
                  </a:moveTo>
                  <a:lnTo>
                    <a:pt x="3560063" y="78612"/>
                  </a:lnTo>
                  <a:lnTo>
                    <a:pt x="3563747" y="107441"/>
                  </a:lnTo>
                  <a:lnTo>
                    <a:pt x="3649979" y="96138"/>
                  </a:lnTo>
                  <a:lnTo>
                    <a:pt x="3646170" y="67310"/>
                  </a:lnTo>
                  <a:close/>
                </a:path>
                <a:path w="4029075" h="574675">
                  <a:moveTo>
                    <a:pt x="3760978" y="52324"/>
                  </a:moveTo>
                  <a:lnTo>
                    <a:pt x="3674872" y="63626"/>
                  </a:lnTo>
                  <a:lnTo>
                    <a:pt x="3678681" y="92328"/>
                  </a:lnTo>
                  <a:lnTo>
                    <a:pt x="3764787" y="81025"/>
                  </a:lnTo>
                  <a:lnTo>
                    <a:pt x="3760978" y="52324"/>
                  </a:lnTo>
                  <a:close/>
                </a:path>
                <a:path w="4029075" h="574675">
                  <a:moveTo>
                    <a:pt x="3875785" y="37211"/>
                  </a:moveTo>
                  <a:lnTo>
                    <a:pt x="3789679" y="48513"/>
                  </a:lnTo>
                  <a:lnTo>
                    <a:pt x="3793490" y="77215"/>
                  </a:lnTo>
                  <a:lnTo>
                    <a:pt x="3879596" y="65912"/>
                  </a:lnTo>
                  <a:lnTo>
                    <a:pt x="3875785" y="37211"/>
                  </a:lnTo>
                  <a:close/>
                </a:path>
                <a:path w="4029075" h="574675">
                  <a:moveTo>
                    <a:pt x="4014496" y="26797"/>
                  </a:moveTo>
                  <a:lnTo>
                    <a:pt x="3955160" y="26797"/>
                  </a:lnTo>
                  <a:lnTo>
                    <a:pt x="3958971" y="55499"/>
                  </a:lnTo>
                  <a:lnTo>
                    <a:pt x="3944536" y="57416"/>
                  </a:lnTo>
                  <a:lnTo>
                    <a:pt x="3948303" y="86105"/>
                  </a:lnTo>
                  <a:lnTo>
                    <a:pt x="4028821" y="31750"/>
                  </a:lnTo>
                  <a:lnTo>
                    <a:pt x="4014496" y="26797"/>
                  </a:lnTo>
                  <a:close/>
                </a:path>
                <a:path w="4029075" h="574675">
                  <a:moveTo>
                    <a:pt x="3940764" y="28677"/>
                  </a:moveTo>
                  <a:lnTo>
                    <a:pt x="3904615" y="33400"/>
                  </a:lnTo>
                  <a:lnTo>
                    <a:pt x="3908298" y="62229"/>
                  </a:lnTo>
                  <a:lnTo>
                    <a:pt x="3944536" y="57416"/>
                  </a:lnTo>
                  <a:lnTo>
                    <a:pt x="3940764" y="28677"/>
                  </a:lnTo>
                  <a:close/>
                </a:path>
                <a:path w="4029075" h="574675">
                  <a:moveTo>
                    <a:pt x="3955160" y="26797"/>
                  </a:moveTo>
                  <a:lnTo>
                    <a:pt x="3940764" y="28677"/>
                  </a:lnTo>
                  <a:lnTo>
                    <a:pt x="3944536" y="57416"/>
                  </a:lnTo>
                  <a:lnTo>
                    <a:pt x="3958971" y="55499"/>
                  </a:lnTo>
                  <a:lnTo>
                    <a:pt x="3955160" y="26797"/>
                  </a:lnTo>
                  <a:close/>
                </a:path>
                <a:path w="4029075" h="574675">
                  <a:moveTo>
                    <a:pt x="3937000" y="0"/>
                  </a:moveTo>
                  <a:lnTo>
                    <a:pt x="3940764" y="28677"/>
                  </a:lnTo>
                  <a:lnTo>
                    <a:pt x="3955160" y="26797"/>
                  </a:lnTo>
                  <a:lnTo>
                    <a:pt x="4014496" y="26797"/>
                  </a:lnTo>
                  <a:lnTo>
                    <a:pt x="393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7811" y="2221229"/>
              <a:ext cx="1215263" cy="13412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796795" y="3182112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208026" y="0"/>
                  </a:moveTo>
                  <a:lnTo>
                    <a:pt x="160313" y="5491"/>
                  </a:lnTo>
                  <a:lnTo>
                    <a:pt x="116521" y="21136"/>
                  </a:lnTo>
                  <a:lnTo>
                    <a:pt x="77897" y="45686"/>
                  </a:lnTo>
                  <a:lnTo>
                    <a:pt x="45686" y="77897"/>
                  </a:lnTo>
                  <a:lnTo>
                    <a:pt x="21136" y="116521"/>
                  </a:lnTo>
                  <a:lnTo>
                    <a:pt x="5491" y="160313"/>
                  </a:lnTo>
                  <a:lnTo>
                    <a:pt x="0" y="208025"/>
                  </a:lnTo>
                  <a:lnTo>
                    <a:pt x="5491" y="255738"/>
                  </a:lnTo>
                  <a:lnTo>
                    <a:pt x="21136" y="299530"/>
                  </a:lnTo>
                  <a:lnTo>
                    <a:pt x="45686" y="338154"/>
                  </a:lnTo>
                  <a:lnTo>
                    <a:pt x="77897" y="370365"/>
                  </a:lnTo>
                  <a:lnTo>
                    <a:pt x="116521" y="394915"/>
                  </a:lnTo>
                  <a:lnTo>
                    <a:pt x="160313" y="410560"/>
                  </a:lnTo>
                  <a:lnTo>
                    <a:pt x="208026" y="416051"/>
                  </a:lnTo>
                  <a:lnTo>
                    <a:pt x="255738" y="410560"/>
                  </a:lnTo>
                  <a:lnTo>
                    <a:pt x="299530" y="394915"/>
                  </a:lnTo>
                  <a:lnTo>
                    <a:pt x="338154" y="370365"/>
                  </a:lnTo>
                  <a:lnTo>
                    <a:pt x="370365" y="338154"/>
                  </a:lnTo>
                  <a:lnTo>
                    <a:pt x="394915" y="299530"/>
                  </a:lnTo>
                  <a:lnTo>
                    <a:pt x="410560" y="255738"/>
                  </a:lnTo>
                  <a:lnTo>
                    <a:pt x="416052" y="208025"/>
                  </a:lnTo>
                  <a:lnTo>
                    <a:pt x="410560" y="160313"/>
                  </a:lnTo>
                  <a:lnTo>
                    <a:pt x="394915" y="116521"/>
                  </a:lnTo>
                  <a:lnTo>
                    <a:pt x="370365" y="77897"/>
                  </a:lnTo>
                  <a:lnTo>
                    <a:pt x="338154" y="45686"/>
                  </a:lnTo>
                  <a:lnTo>
                    <a:pt x="299530" y="21136"/>
                  </a:lnTo>
                  <a:lnTo>
                    <a:pt x="255738" y="5491"/>
                  </a:lnTo>
                  <a:lnTo>
                    <a:pt x="2080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6795" y="3182112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0" y="208025"/>
                  </a:moveTo>
                  <a:lnTo>
                    <a:pt x="5491" y="160313"/>
                  </a:lnTo>
                  <a:lnTo>
                    <a:pt x="21136" y="116521"/>
                  </a:lnTo>
                  <a:lnTo>
                    <a:pt x="45686" y="77897"/>
                  </a:lnTo>
                  <a:lnTo>
                    <a:pt x="77897" y="45686"/>
                  </a:lnTo>
                  <a:lnTo>
                    <a:pt x="116521" y="21136"/>
                  </a:lnTo>
                  <a:lnTo>
                    <a:pt x="160313" y="5491"/>
                  </a:lnTo>
                  <a:lnTo>
                    <a:pt x="208026" y="0"/>
                  </a:lnTo>
                  <a:lnTo>
                    <a:pt x="255738" y="5491"/>
                  </a:lnTo>
                  <a:lnTo>
                    <a:pt x="299530" y="21136"/>
                  </a:lnTo>
                  <a:lnTo>
                    <a:pt x="338154" y="45686"/>
                  </a:lnTo>
                  <a:lnTo>
                    <a:pt x="370365" y="77897"/>
                  </a:lnTo>
                  <a:lnTo>
                    <a:pt x="394915" y="116521"/>
                  </a:lnTo>
                  <a:lnTo>
                    <a:pt x="410560" y="160313"/>
                  </a:lnTo>
                  <a:lnTo>
                    <a:pt x="416052" y="208025"/>
                  </a:lnTo>
                  <a:lnTo>
                    <a:pt x="410560" y="255738"/>
                  </a:lnTo>
                  <a:lnTo>
                    <a:pt x="394915" y="299530"/>
                  </a:lnTo>
                  <a:lnTo>
                    <a:pt x="370365" y="338154"/>
                  </a:lnTo>
                  <a:lnTo>
                    <a:pt x="338154" y="370365"/>
                  </a:lnTo>
                  <a:lnTo>
                    <a:pt x="299530" y="394915"/>
                  </a:lnTo>
                  <a:lnTo>
                    <a:pt x="255738" y="410560"/>
                  </a:lnTo>
                  <a:lnTo>
                    <a:pt x="208026" y="416051"/>
                  </a:lnTo>
                  <a:lnTo>
                    <a:pt x="160313" y="410560"/>
                  </a:lnTo>
                  <a:lnTo>
                    <a:pt x="116521" y="394915"/>
                  </a:lnTo>
                  <a:lnTo>
                    <a:pt x="77897" y="370365"/>
                  </a:lnTo>
                  <a:lnTo>
                    <a:pt x="45686" y="338154"/>
                  </a:lnTo>
                  <a:lnTo>
                    <a:pt x="21136" y="299530"/>
                  </a:lnTo>
                  <a:lnTo>
                    <a:pt x="5491" y="255738"/>
                  </a:lnTo>
                  <a:lnTo>
                    <a:pt x="0" y="20802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14827" y="2476500"/>
              <a:ext cx="417830" cy="416559"/>
            </a:xfrm>
            <a:custGeom>
              <a:avLst/>
              <a:gdLst/>
              <a:ahLst/>
              <a:cxnLst/>
              <a:rect l="l" t="t" r="r" b="b"/>
              <a:pathLst>
                <a:path w="417830" h="416560">
                  <a:moveTo>
                    <a:pt x="208788" y="0"/>
                  </a:moveTo>
                  <a:lnTo>
                    <a:pt x="160913" y="5491"/>
                  </a:lnTo>
                  <a:lnTo>
                    <a:pt x="116965" y="21136"/>
                  </a:lnTo>
                  <a:lnTo>
                    <a:pt x="78199" y="45686"/>
                  </a:lnTo>
                  <a:lnTo>
                    <a:pt x="45866" y="77897"/>
                  </a:lnTo>
                  <a:lnTo>
                    <a:pt x="21220" y="116521"/>
                  </a:lnTo>
                  <a:lnTo>
                    <a:pt x="5513" y="160313"/>
                  </a:lnTo>
                  <a:lnTo>
                    <a:pt x="0" y="208025"/>
                  </a:lnTo>
                  <a:lnTo>
                    <a:pt x="5513" y="255738"/>
                  </a:lnTo>
                  <a:lnTo>
                    <a:pt x="21220" y="299530"/>
                  </a:lnTo>
                  <a:lnTo>
                    <a:pt x="45866" y="338154"/>
                  </a:lnTo>
                  <a:lnTo>
                    <a:pt x="78199" y="370365"/>
                  </a:lnTo>
                  <a:lnTo>
                    <a:pt x="116965" y="394915"/>
                  </a:lnTo>
                  <a:lnTo>
                    <a:pt x="160913" y="410560"/>
                  </a:lnTo>
                  <a:lnTo>
                    <a:pt x="208788" y="416051"/>
                  </a:lnTo>
                  <a:lnTo>
                    <a:pt x="256662" y="410560"/>
                  </a:lnTo>
                  <a:lnTo>
                    <a:pt x="300610" y="394915"/>
                  </a:lnTo>
                  <a:lnTo>
                    <a:pt x="339376" y="370365"/>
                  </a:lnTo>
                  <a:lnTo>
                    <a:pt x="371709" y="338154"/>
                  </a:lnTo>
                  <a:lnTo>
                    <a:pt x="396355" y="299530"/>
                  </a:lnTo>
                  <a:lnTo>
                    <a:pt x="412062" y="255738"/>
                  </a:lnTo>
                  <a:lnTo>
                    <a:pt x="417576" y="208025"/>
                  </a:lnTo>
                  <a:lnTo>
                    <a:pt x="412062" y="160313"/>
                  </a:lnTo>
                  <a:lnTo>
                    <a:pt x="396355" y="116521"/>
                  </a:lnTo>
                  <a:lnTo>
                    <a:pt x="371709" y="77897"/>
                  </a:lnTo>
                  <a:lnTo>
                    <a:pt x="339376" y="45686"/>
                  </a:lnTo>
                  <a:lnTo>
                    <a:pt x="300610" y="21136"/>
                  </a:lnTo>
                  <a:lnTo>
                    <a:pt x="256662" y="5491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14827" y="2476500"/>
              <a:ext cx="417830" cy="416559"/>
            </a:xfrm>
            <a:custGeom>
              <a:avLst/>
              <a:gdLst/>
              <a:ahLst/>
              <a:cxnLst/>
              <a:rect l="l" t="t" r="r" b="b"/>
              <a:pathLst>
                <a:path w="417830" h="416560">
                  <a:moveTo>
                    <a:pt x="0" y="208025"/>
                  </a:moveTo>
                  <a:lnTo>
                    <a:pt x="5513" y="160313"/>
                  </a:lnTo>
                  <a:lnTo>
                    <a:pt x="21220" y="116521"/>
                  </a:lnTo>
                  <a:lnTo>
                    <a:pt x="45866" y="77897"/>
                  </a:lnTo>
                  <a:lnTo>
                    <a:pt x="78199" y="45686"/>
                  </a:lnTo>
                  <a:lnTo>
                    <a:pt x="116965" y="21136"/>
                  </a:lnTo>
                  <a:lnTo>
                    <a:pt x="160913" y="5491"/>
                  </a:lnTo>
                  <a:lnTo>
                    <a:pt x="208788" y="0"/>
                  </a:lnTo>
                  <a:lnTo>
                    <a:pt x="256662" y="5491"/>
                  </a:lnTo>
                  <a:lnTo>
                    <a:pt x="300610" y="21136"/>
                  </a:lnTo>
                  <a:lnTo>
                    <a:pt x="339376" y="45686"/>
                  </a:lnTo>
                  <a:lnTo>
                    <a:pt x="371709" y="77897"/>
                  </a:lnTo>
                  <a:lnTo>
                    <a:pt x="396355" y="116521"/>
                  </a:lnTo>
                  <a:lnTo>
                    <a:pt x="412062" y="160313"/>
                  </a:lnTo>
                  <a:lnTo>
                    <a:pt x="417576" y="208025"/>
                  </a:lnTo>
                  <a:lnTo>
                    <a:pt x="412062" y="255738"/>
                  </a:lnTo>
                  <a:lnTo>
                    <a:pt x="396355" y="299530"/>
                  </a:lnTo>
                  <a:lnTo>
                    <a:pt x="371709" y="338154"/>
                  </a:lnTo>
                  <a:lnTo>
                    <a:pt x="339376" y="370365"/>
                  </a:lnTo>
                  <a:lnTo>
                    <a:pt x="300610" y="394915"/>
                  </a:lnTo>
                  <a:lnTo>
                    <a:pt x="256662" y="410560"/>
                  </a:lnTo>
                  <a:lnTo>
                    <a:pt x="208788" y="416051"/>
                  </a:lnTo>
                  <a:lnTo>
                    <a:pt x="160913" y="410560"/>
                  </a:lnTo>
                  <a:lnTo>
                    <a:pt x="116965" y="394915"/>
                  </a:lnTo>
                  <a:lnTo>
                    <a:pt x="78199" y="370365"/>
                  </a:lnTo>
                  <a:lnTo>
                    <a:pt x="45866" y="338154"/>
                  </a:lnTo>
                  <a:lnTo>
                    <a:pt x="21220" y="299530"/>
                  </a:lnTo>
                  <a:lnTo>
                    <a:pt x="5513" y="255738"/>
                  </a:lnTo>
                  <a:lnTo>
                    <a:pt x="0" y="20802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934336" y="2519934"/>
            <a:ext cx="1160780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68826" y="1727961"/>
            <a:ext cx="429259" cy="429259"/>
            <a:chOff x="4068826" y="1727961"/>
            <a:chExt cx="429259" cy="429259"/>
          </a:xfrm>
        </p:grpSpPr>
        <p:sp>
          <p:nvSpPr>
            <p:cNvPr id="31" name="object 31"/>
            <p:cNvSpPr/>
            <p:nvPr/>
          </p:nvSpPr>
          <p:spPr>
            <a:xfrm>
              <a:off x="4075176" y="1734311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208025" y="0"/>
                  </a:moveTo>
                  <a:lnTo>
                    <a:pt x="160313" y="5491"/>
                  </a:lnTo>
                  <a:lnTo>
                    <a:pt x="116521" y="21136"/>
                  </a:lnTo>
                  <a:lnTo>
                    <a:pt x="77897" y="45686"/>
                  </a:lnTo>
                  <a:lnTo>
                    <a:pt x="45686" y="77897"/>
                  </a:lnTo>
                  <a:lnTo>
                    <a:pt x="21136" y="116521"/>
                  </a:lnTo>
                  <a:lnTo>
                    <a:pt x="5491" y="160313"/>
                  </a:lnTo>
                  <a:lnTo>
                    <a:pt x="0" y="208025"/>
                  </a:lnTo>
                  <a:lnTo>
                    <a:pt x="5491" y="255738"/>
                  </a:lnTo>
                  <a:lnTo>
                    <a:pt x="21136" y="299530"/>
                  </a:lnTo>
                  <a:lnTo>
                    <a:pt x="45686" y="338154"/>
                  </a:lnTo>
                  <a:lnTo>
                    <a:pt x="77897" y="370365"/>
                  </a:lnTo>
                  <a:lnTo>
                    <a:pt x="116521" y="394915"/>
                  </a:lnTo>
                  <a:lnTo>
                    <a:pt x="160313" y="410560"/>
                  </a:lnTo>
                  <a:lnTo>
                    <a:pt x="208025" y="416051"/>
                  </a:lnTo>
                  <a:lnTo>
                    <a:pt x="255738" y="410560"/>
                  </a:lnTo>
                  <a:lnTo>
                    <a:pt x="299530" y="394915"/>
                  </a:lnTo>
                  <a:lnTo>
                    <a:pt x="338154" y="370365"/>
                  </a:lnTo>
                  <a:lnTo>
                    <a:pt x="370365" y="338154"/>
                  </a:lnTo>
                  <a:lnTo>
                    <a:pt x="394915" y="299530"/>
                  </a:lnTo>
                  <a:lnTo>
                    <a:pt x="410560" y="255738"/>
                  </a:lnTo>
                  <a:lnTo>
                    <a:pt x="416051" y="208025"/>
                  </a:lnTo>
                  <a:lnTo>
                    <a:pt x="410560" y="160313"/>
                  </a:lnTo>
                  <a:lnTo>
                    <a:pt x="394915" y="116521"/>
                  </a:lnTo>
                  <a:lnTo>
                    <a:pt x="370365" y="77897"/>
                  </a:lnTo>
                  <a:lnTo>
                    <a:pt x="338154" y="45686"/>
                  </a:lnTo>
                  <a:lnTo>
                    <a:pt x="299530" y="21136"/>
                  </a:lnTo>
                  <a:lnTo>
                    <a:pt x="255738" y="5491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75176" y="1734311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0" y="208025"/>
                  </a:moveTo>
                  <a:lnTo>
                    <a:pt x="5491" y="160313"/>
                  </a:lnTo>
                  <a:lnTo>
                    <a:pt x="21136" y="116521"/>
                  </a:lnTo>
                  <a:lnTo>
                    <a:pt x="45686" y="77897"/>
                  </a:lnTo>
                  <a:lnTo>
                    <a:pt x="77897" y="45686"/>
                  </a:lnTo>
                  <a:lnTo>
                    <a:pt x="116521" y="21136"/>
                  </a:lnTo>
                  <a:lnTo>
                    <a:pt x="160313" y="5491"/>
                  </a:lnTo>
                  <a:lnTo>
                    <a:pt x="208025" y="0"/>
                  </a:lnTo>
                  <a:lnTo>
                    <a:pt x="255738" y="5491"/>
                  </a:lnTo>
                  <a:lnTo>
                    <a:pt x="299530" y="21136"/>
                  </a:lnTo>
                  <a:lnTo>
                    <a:pt x="338154" y="45686"/>
                  </a:lnTo>
                  <a:lnTo>
                    <a:pt x="370365" y="77897"/>
                  </a:lnTo>
                  <a:lnTo>
                    <a:pt x="394915" y="116521"/>
                  </a:lnTo>
                  <a:lnTo>
                    <a:pt x="410560" y="160313"/>
                  </a:lnTo>
                  <a:lnTo>
                    <a:pt x="416051" y="208025"/>
                  </a:lnTo>
                  <a:lnTo>
                    <a:pt x="410560" y="255738"/>
                  </a:lnTo>
                  <a:lnTo>
                    <a:pt x="394915" y="299530"/>
                  </a:lnTo>
                  <a:lnTo>
                    <a:pt x="370365" y="338154"/>
                  </a:lnTo>
                  <a:lnTo>
                    <a:pt x="338154" y="370365"/>
                  </a:lnTo>
                  <a:lnTo>
                    <a:pt x="299530" y="394915"/>
                  </a:lnTo>
                  <a:lnTo>
                    <a:pt x="255738" y="410560"/>
                  </a:lnTo>
                  <a:lnTo>
                    <a:pt x="208025" y="416051"/>
                  </a:lnTo>
                  <a:lnTo>
                    <a:pt x="160313" y="410560"/>
                  </a:lnTo>
                  <a:lnTo>
                    <a:pt x="116521" y="394915"/>
                  </a:lnTo>
                  <a:lnTo>
                    <a:pt x="77897" y="370365"/>
                  </a:lnTo>
                  <a:lnTo>
                    <a:pt x="45686" y="338154"/>
                  </a:lnTo>
                  <a:lnTo>
                    <a:pt x="21136" y="299530"/>
                  </a:lnTo>
                  <a:lnTo>
                    <a:pt x="5491" y="255738"/>
                  </a:lnTo>
                  <a:lnTo>
                    <a:pt x="0" y="20802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213352" y="17777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52885" y="487333"/>
            <a:ext cx="305435" cy="324485"/>
            <a:chOff x="6752885" y="487333"/>
            <a:chExt cx="305435" cy="32448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9126" y="487333"/>
              <a:ext cx="152482" cy="15247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52885" y="658871"/>
              <a:ext cx="305435" cy="153035"/>
            </a:xfrm>
            <a:custGeom>
              <a:avLst/>
              <a:gdLst/>
              <a:ahLst/>
              <a:cxnLst/>
              <a:rect l="l" t="t" r="r" b="b"/>
              <a:pathLst>
                <a:path w="305434" h="153034">
                  <a:moveTo>
                    <a:pt x="152482" y="0"/>
                  </a:moveTo>
                  <a:lnTo>
                    <a:pt x="105308" y="5628"/>
                  </a:lnTo>
                  <a:lnTo>
                    <a:pt x="50271" y="24777"/>
                  </a:lnTo>
                  <a:lnTo>
                    <a:pt x="15248" y="45743"/>
                  </a:lnTo>
                  <a:lnTo>
                    <a:pt x="0" y="76239"/>
                  </a:lnTo>
                  <a:lnTo>
                    <a:pt x="0" y="152478"/>
                  </a:lnTo>
                  <a:lnTo>
                    <a:pt x="304965" y="152478"/>
                  </a:lnTo>
                  <a:lnTo>
                    <a:pt x="304965" y="76239"/>
                  </a:lnTo>
                  <a:lnTo>
                    <a:pt x="273009" y="33920"/>
                  </a:lnTo>
                  <a:lnTo>
                    <a:pt x="235306" y="15992"/>
                  </a:lnTo>
                  <a:lnTo>
                    <a:pt x="185362" y="2620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63383" y="294131"/>
            <a:ext cx="172212" cy="710184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93547" y="1678783"/>
            <a:ext cx="8466455" cy="755650"/>
            <a:chOff x="193547" y="1678783"/>
            <a:chExt cx="8466455" cy="75565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7586" y="1678783"/>
              <a:ext cx="241929" cy="2419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547" y="2049779"/>
              <a:ext cx="419100" cy="384048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2628" y="135636"/>
            <a:ext cx="7929880" cy="4732020"/>
            <a:chOff x="4262628" y="135636"/>
            <a:chExt cx="7929880" cy="4732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628" y="522731"/>
              <a:ext cx="7929371" cy="4344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0020" y="135636"/>
              <a:ext cx="539496" cy="38862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6387" y="128652"/>
            <a:ext cx="3172460" cy="16129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75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00" dirty="0">
                <a:solidFill>
                  <a:srgbClr val="FFFFFF"/>
                </a:solidFill>
              </a:rPr>
              <a:t>Swarm  </a:t>
            </a:r>
            <a:r>
              <a:rPr sz="2800" spc="-145" dirty="0">
                <a:solidFill>
                  <a:srgbClr val="FC2D53"/>
                </a:solidFill>
              </a:rPr>
              <a:t>HAProxy</a:t>
            </a:r>
            <a:r>
              <a:rPr sz="2800" spc="-165" dirty="0">
                <a:solidFill>
                  <a:srgbClr val="FC2D53"/>
                </a:solidFill>
              </a:rPr>
              <a:t> </a:t>
            </a:r>
            <a:r>
              <a:rPr sz="2800" spc="-170" dirty="0">
                <a:solidFill>
                  <a:srgbClr val="FC2D53"/>
                </a:solidFill>
              </a:rPr>
              <a:t>LoadBalancer  </a:t>
            </a:r>
            <a:r>
              <a:rPr sz="2800" spc="-165" dirty="0">
                <a:solidFill>
                  <a:srgbClr val="FFC000"/>
                </a:solidFill>
              </a:rPr>
              <a:t>Demo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584098" y="6210709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4">
                <a:moveTo>
                  <a:pt x="181073" y="0"/>
                </a:moveTo>
                <a:lnTo>
                  <a:pt x="132915" y="6463"/>
                </a:lnTo>
                <a:lnTo>
                  <a:pt x="89654" y="24706"/>
                </a:lnTo>
                <a:lnTo>
                  <a:pt x="53011" y="53007"/>
                </a:lnTo>
                <a:lnTo>
                  <a:pt x="24707" y="89648"/>
                </a:lnTo>
                <a:lnTo>
                  <a:pt x="6463" y="132907"/>
                </a:lnTo>
                <a:lnTo>
                  <a:pt x="0" y="181063"/>
                </a:lnTo>
                <a:lnTo>
                  <a:pt x="6463" y="229220"/>
                </a:lnTo>
                <a:lnTo>
                  <a:pt x="24707" y="272479"/>
                </a:lnTo>
                <a:lnTo>
                  <a:pt x="53011" y="309121"/>
                </a:lnTo>
                <a:lnTo>
                  <a:pt x="89654" y="337424"/>
                </a:lnTo>
                <a:lnTo>
                  <a:pt x="132915" y="355667"/>
                </a:lnTo>
                <a:lnTo>
                  <a:pt x="181073" y="362131"/>
                </a:lnTo>
                <a:lnTo>
                  <a:pt x="229231" y="355667"/>
                </a:lnTo>
                <a:lnTo>
                  <a:pt x="272492" y="337424"/>
                </a:lnTo>
                <a:lnTo>
                  <a:pt x="302195" y="314481"/>
                </a:lnTo>
                <a:lnTo>
                  <a:pt x="133422" y="314481"/>
                </a:lnTo>
                <a:lnTo>
                  <a:pt x="133422" y="285892"/>
                </a:lnTo>
                <a:lnTo>
                  <a:pt x="166778" y="285892"/>
                </a:lnTo>
                <a:lnTo>
                  <a:pt x="166778" y="142944"/>
                </a:lnTo>
                <a:lnTo>
                  <a:pt x="138187" y="142944"/>
                </a:lnTo>
                <a:lnTo>
                  <a:pt x="138187" y="114354"/>
                </a:lnTo>
                <a:lnTo>
                  <a:pt x="347858" y="114354"/>
                </a:lnTo>
                <a:lnTo>
                  <a:pt x="339820" y="95294"/>
                </a:lnTo>
                <a:lnTo>
                  <a:pt x="171543" y="95294"/>
                </a:lnTo>
                <a:lnTo>
                  <a:pt x="162191" y="93448"/>
                </a:lnTo>
                <a:lnTo>
                  <a:pt x="154627" y="88385"/>
                </a:lnTo>
                <a:lnTo>
                  <a:pt x="149564" y="80821"/>
                </a:lnTo>
                <a:lnTo>
                  <a:pt x="147717" y="71470"/>
                </a:lnTo>
                <a:lnTo>
                  <a:pt x="149564" y="62118"/>
                </a:lnTo>
                <a:lnTo>
                  <a:pt x="154627" y="54554"/>
                </a:lnTo>
                <a:lnTo>
                  <a:pt x="162191" y="49491"/>
                </a:lnTo>
                <a:lnTo>
                  <a:pt x="171543" y="47645"/>
                </a:lnTo>
                <a:lnTo>
                  <a:pt x="302192" y="47645"/>
                </a:lnTo>
                <a:lnTo>
                  <a:pt x="272492" y="24706"/>
                </a:lnTo>
                <a:lnTo>
                  <a:pt x="229231" y="6463"/>
                </a:lnTo>
                <a:lnTo>
                  <a:pt x="181073" y="0"/>
                </a:lnTo>
                <a:close/>
              </a:path>
              <a:path w="362584" h="362584">
                <a:moveTo>
                  <a:pt x="347858" y="114354"/>
                </a:moveTo>
                <a:lnTo>
                  <a:pt x="195368" y="114354"/>
                </a:lnTo>
                <a:lnTo>
                  <a:pt x="195368" y="285892"/>
                </a:lnTo>
                <a:lnTo>
                  <a:pt x="228724" y="285892"/>
                </a:lnTo>
                <a:lnTo>
                  <a:pt x="228724" y="314481"/>
                </a:lnTo>
                <a:lnTo>
                  <a:pt x="302195" y="314481"/>
                </a:lnTo>
                <a:lnTo>
                  <a:pt x="309135" y="309121"/>
                </a:lnTo>
                <a:lnTo>
                  <a:pt x="337439" y="272479"/>
                </a:lnTo>
                <a:lnTo>
                  <a:pt x="355683" y="229220"/>
                </a:lnTo>
                <a:lnTo>
                  <a:pt x="362146" y="181063"/>
                </a:lnTo>
                <a:lnTo>
                  <a:pt x="355683" y="132907"/>
                </a:lnTo>
                <a:lnTo>
                  <a:pt x="347858" y="114354"/>
                </a:lnTo>
                <a:close/>
              </a:path>
              <a:path w="362584" h="362584">
                <a:moveTo>
                  <a:pt x="302192" y="47645"/>
                </a:moveTo>
                <a:lnTo>
                  <a:pt x="171543" y="47645"/>
                </a:lnTo>
                <a:lnTo>
                  <a:pt x="180894" y="49491"/>
                </a:lnTo>
                <a:lnTo>
                  <a:pt x="188459" y="54554"/>
                </a:lnTo>
                <a:lnTo>
                  <a:pt x="193522" y="62118"/>
                </a:lnTo>
                <a:lnTo>
                  <a:pt x="195368" y="71470"/>
                </a:lnTo>
                <a:lnTo>
                  <a:pt x="193522" y="80821"/>
                </a:lnTo>
                <a:lnTo>
                  <a:pt x="188459" y="88385"/>
                </a:lnTo>
                <a:lnTo>
                  <a:pt x="180894" y="93448"/>
                </a:lnTo>
                <a:lnTo>
                  <a:pt x="171543" y="95294"/>
                </a:lnTo>
                <a:lnTo>
                  <a:pt x="339820" y="95294"/>
                </a:lnTo>
                <a:lnTo>
                  <a:pt x="337439" y="89648"/>
                </a:lnTo>
                <a:lnTo>
                  <a:pt x="309135" y="53007"/>
                </a:lnTo>
                <a:lnTo>
                  <a:pt x="302192" y="4764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0667" y="1854834"/>
            <a:ext cx="10864850" cy="467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8150225" indent="-2927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60680" algn="l"/>
              </a:tabLst>
            </a:pP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reate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5 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flask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rep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licas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875"/>
              </a:spcBef>
            </a:pP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F0066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0066"/>
                </a:solidFill>
                <a:latin typeface="Trebuchet MS"/>
                <a:cs typeface="Trebuchet MS"/>
              </a:rPr>
              <a:t>serv</a:t>
            </a:r>
            <a:r>
              <a:rPr sz="2000" spc="-95" dirty="0">
                <a:solidFill>
                  <a:srgbClr val="FF0066"/>
                </a:solidFill>
                <a:latin typeface="Trebuchet MS"/>
                <a:cs typeface="Trebuchet MS"/>
              </a:rPr>
              <a:t>i</a:t>
            </a:r>
            <a:r>
              <a:rPr sz="2000" spc="-195" dirty="0">
                <a:solidFill>
                  <a:srgbClr val="FF0066"/>
                </a:solidFill>
                <a:latin typeface="Trebuchet MS"/>
                <a:cs typeface="Trebuchet MS"/>
              </a:rPr>
              <a:t>ce</a:t>
            </a:r>
            <a:r>
              <a:rPr sz="2000" spc="-12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FF0066"/>
                </a:solidFill>
                <a:latin typeface="Trebuchet MS"/>
                <a:cs typeface="Trebuchet MS"/>
              </a:rPr>
              <a:t>create</a:t>
            </a:r>
            <a:r>
              <a:rPr sz="2000" spc="-13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--</a:t>
            </a:r>
            <a:r>
              <a:rPr sz="2000" spc="-180" dirty="0">
                <a:solidFill>
                  <a:srgbClr val="FF0066"/>
                </a:solidFill>
                <a:latin typeface="Trebuchet MS"/>
                <a:cs typeface="Trebuchet MS"/>
              </a:rPr>
              <a:t>rep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l</a:t>
            </a:r>
            <a:r>
              <a:rPr sz="2000" spc="-114" dirty="0">
                <a:solidFill>
                  <a:srgbClr val="FF0066"/>
                </a:solidFill>
                <a:latin typeface="Trebuchet MS"/>
                <a:cs typeface="Trebuchet MS"/>
              </a:rPr>
              <a:t>icas </a:t>
            </a:r>
            <a:r>
              <a:rPr sz="2000" spc="-50" dirty="0">
                <a:solidFill>
                  <a:srgbClr val="FF0066"/>
                </a:solidFill>
                <a:latin typeface="Trebuchet MS"/>
                <a:cs typeface="Trebuchet MS"/>
              </a:rPr>
              <a:t>5</a:t>
            </a:r>
            <a:r>
              <a:rPr sz="2000" spc="-114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p</a:t>
            </a:r>
            <a:r>
              <a:rPr sz="2000" spc="-114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0066"/>
                </a:solidFill>
                <a:latin typeface="Trebuchet MS"/>
                <a:cs typeface="Trebuchet MS"/>
              </a:rPr>
              <a:t>8</a:t>
            </a:r>
            <a:r>
              <a:rPr sz="2000" spc="-40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:</a:t>
            </a: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5</a:t>
            </a:r>
            <a:r>
              <a:rPr sz="2000" spc="-50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2000" spc="-40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2000" spc="-50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--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n</a:t>
            </a:r>
            <a:r>
              <a:rPr sz="2000" spc="-10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0066"/>
                </a:solidFill>
                <a:latin typeface="Trebuchet MS"/>
                <a:cs typeface="Trebuchet MS"/>
              </a:rPr>
              <a:t>me</a:t>
            </a:r>
            <a:r>
              <a:rPr sz="2000" spc="-13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0066"/>
                </a:solidFill>
                <a:latin typeface="Trebuchet MS"/>
                <a:cs typeface="Trebuchet MS"/>
              </a:rPr>
              <a:t>web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kunchalavi</a:t>
            </a:r>
            <a:r>
              <a:rPr sz="2000" spc="-140" dirty="0">
                <a:solidFill>
                  <a:srgbClr val="FF0066"/>
                </a:solidFill>
                <a:latin typeface="Trebuchet MS"/>
                <a:cs typeface="Trebuchet MS"/>
              </a:rPr>
              <a:t>k</a:t>
            </a:r>
            <a:r>
              <a:rPr sz="2000" spc="-95" dirty="0">
                <a:solidFill>
                  <a:srgbClr val="FF0066"/>
                </a:solidFill>
                <a:latin typeface="Trebuchet MS"/>
                <a:cs typeface="Trebuchet MS"/>
              </a:rPr>
              <a:t>ra</a:t>
            </a:r>
            <a:r>
              <a:rPr sz="2000" spc="-170" dirty="0">
                <a:solidFill>
                  <a:srgbClr val="FF0066"/>
                </a:solidFill>
                <a:latin typeface="Trebuchet MS"/>
                <a:cs typeface="Trebuchet MS"/>
              </a:rPr>
              <a:t>m/</a:t>
            </a:r>
            <a:r>
              <a:rPr sz="2000" spc="-150" dirty="0">
                <a:solidFill>
                  <a:srgbClr val="FF0066"/>
                </a:solidFill>
                <a:latin typeface="Trebuchet MS"/>
                <a:cs typeface="Trebuchet MS"/>
              </a:rPr>
              <a:t>s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45" dirty="0">
                <a:solidFill>
                  <a:srgbClr val="FF0066"/>
                </a:solidFill>
                <a:latin typeface="Trebuchet MS"/>
                <a:cs typeface="Trebuchet MS"/>
              </a:rPr>
              <a:t>mplefla</a:t>
            </a:r>
            <a:r>
              <a:rPr sz="2000" spc="-135" dirty="0">
                <a:solidFill>
                  <a:srgbClr val="FF0066"/>
                </a:solidFill>
                <a:latin typeface="Trebuchet MS"/>
                <a:cs typeface="Trebuchet MS"/>
              </a:rPr>
              <a:t>s</a:t>
            </a:r>
            <a:r>
              <a:rPr sz="2000" spc="-125" dirty="0">
                <a:solidFill>
                  <a:srgbClr val="FF0066"/>
                </a:solidFill>
                <a:latin typeface="Trebuchet MS"/>
                <a:cs typeface="Trebuchet MS"/>
              </a:rPr>
              <a:t>k:v2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rebuchet MS"/>
              <a:cs typeface="Trebuchet MS"/>
            </a:endParaRPr>
          </a:p>
          <a:p>
            <a:pPr marL="360045" indent="-302260">
              <a:lnSpc>
                <a:spcPct val="100000"/>
              </a:lnSpc>
              <a:buAutoNum type="arabicPeriod" startAt="2"/>
              <a:tabLst>
                <a:tab pos="360680" algn="l"/>
              </a:tabLst>
            </a:pP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reate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fake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NS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entries</a:t>
            </a:r>
            <a:endParaRPr sz="2400">
              <a:latin typeface="Trebuchet MS"/>
              <a:cs typeface="Trebuchet MS"/>
            </a:endParaRPr>
          </a:p>
          <a:p>
            <a:pPr marL="58419" algn="just">
              <a:lnSpc>
                <a:spcPct val="100000"/>
              </a:lnSpc>
              <a:spcBef>
                <a:spcPts val="85"/>
              </a:spcBef>
            </a:pP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(since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DNS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r,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upd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endParaRPr sz="1800">
              <a:latin typeface="Trebuchet MS"/>
              <a:cs typeface="Trebuchet MS"/>
            </a:endParaRPr>
          </a:p>
          <a:p>
            <a:pPr marL="58419" marR="6482080" algn="just">
              <a:lnSpc>
                <a:spcPct val="100000"/>
              </a:lnSpc>
            </a:pPr>
            <a:r>
              <a:rPr sz="1800" spc="-25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etc/ho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7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machine,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outside/in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ide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cluster,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fake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DNS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name that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points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IP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HAProx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wi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access 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flask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on)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rebuchet MS"/>
              <a:cs typeface="Trebuchet MS"/>
            </a:endParaRPr>
          </a:p>
          <a:p>
            <a:pPr marL="67437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3VMs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1VM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HAProxy.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demo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considerations.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intended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8047" y="5245608"/>
            <a:ext cx="4165092" cy="90678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640103" y="5516181"/>
            <a:ext cx="838835" cy="324485"/>
          </a:xfrm>
          <a:custGeom>
            <a:avLst/>
            <a:gdLst/>
            <a:ahLst/>
            <a:cxnLst/>
            <a:rect l="l" t="t" r="r" b="b"/>
            <a:pathLst>
              <a:path w="838835" h="324485">
                <a:moveTo>
                  <a:pt x="677000" y="324015"/>
                </a:moveTo>
                <a:lnTo>
                  <a:pt x="830078" y="182020"/>
                </a:lnTo>
                <a:lnTo>
                  <a:pt x="838655" y="161650"/>
                </a:lnTo>
                <a:lnTo>
                  <a:pt x="836511" y="151063"/>
                </a:lnTo>
                <a:lnTo>
                  <a:pt x="830078" y="141995"/>
                </a:lnTo>
                <a:lnTo>
                  <a:pt x="690938" y="2858"/>
                </a:lnTo>
                <a:lnTo>
                  <a:pt x="683314" y="0"/>
                </a:lnTo>
                <a:lnTo>
                  <a:pt x="669971" y="0"/>
                </a:lnTo>
                <a:lnTo>
                  <a:pt x="662347" y="2858"/>
                </a:lnTo>
                <a:lnTo>
                  <a:pt x="656629" y="8576"/>
                </a:lnTo>
                <a:lnTo>
                  <a:pt x="650196" y="18181"/>
                </a:lnTo>
                <a:lnTo>
                  <a:pt x="648052" y="28947"/>
                </a:lnTo>
                <a:lnTo>
                  <a:pt x="650196" y="39534"/>
                </a:lnTo>
                <a:lnTo>
                  <a:pt x="656629" y="48602"/>
                </a:lnTo>
                <a:lnTo>
                  <a:pt x="741448" y="133418"/>
                </a:lnTo>
                <a:lnTo>
                  <a:pt x="28590" y="133418"/>
                </a:lnTo>
                <a:lnTo>
                  <a:pt x="17288" y="135607"/>
                </a:lnTo>
                <a:lnTo>
                  <a:pt x="8219" y="141637"/>
                </a:lnTo>
                <a:lnTo>
                  <a:pt x="2188" y="150706"/>
                </a:lnTo>
                <a:lnTo>
                  <a:pt x="0" y="162007"/>
                </a:lnTo>
                <a:lnTo>
                  <a:pt x="2188" y="173309"/>
                </a:lnTo>
                <a:lnTo>
                  <a:pt x="8219" y="182378"/>
                </a:lnTo>
                <a:lnTo>
                  <a:pt x="17288" y="188408"/>
                </a:lnTo>
                <a:lnTo>
                  <a:pt x="28590" y="190597"/>
                </a:lnTo>
                <a:lnTo>
                  <a:pt x="741448" y="190597"/>
                </a:lnTo>
                <a:lnTo>
                  <a:pt x="656629" y="275413"/>
                </a:lnTo>
                <a:lnTo>
                  <a:pt x="650196" y="285017"/>
                </a:lnTo>
                <a:lnTo>
                  <a:pt x="648052" y="295783"/>
                </a:lnTo>
                <a:lnTo>
                  <a:pt x="650196" y="306370"/>
                </a:lnTo>
                <a:lnTo>
                  <a:pt x="656629" y="315438"/>
                </a:lnTo>
                <a:lnTo>
                  <a:pt x="666234" y="321871"/>
                </a:lnTo>
                <a:lnTo>
                  <a:pt x="677000" y="324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3" y="4335779"/>
            <a:ext cx="2887980" cy="14447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6387" y="1845945"/>
            <a:ext cx="297815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vis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VM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apt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insta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haproxy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8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stemctl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stop 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haproxy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configuration 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000" spc="-165" dirty="0">
                <a:solidFill>
                  <a:srgbClr val="00AFEF"/>
                </a:solidFill>
                <a:latin typeface="Trebuchet MS"/>
                <a:cs typeface="Trebuchet MS"/>
              </a:rPr>
              <a:t>/etc/haproxy/haproxy.cfg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stemctl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haproxy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65" dirty="0">
                <a:solidFill>
                  <a:srgbClr val="FFFFFF"/>
                </a:solidFill>
                <a:latin typeface="Trebuchet MS"/>
                <a:cs typeface="Trebuchet MS"/>
              </a:rPr>
              <a:t>&amp;&amp; 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stemctl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enab</a:t>
            </a:r>
            <a:r>
              <a:rPr sz="2000" spc="-185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haproxy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6387" y="128652"/>
            <a:ext cx="3172460" cy="15246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95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00" dirty="0">
                <a:solidFill>
                  <a:srgbClr val="FFFFFF"/>
                </a:solidFill>
              </a:rPr>
              <a:t>Swarm  </a:t>
            </a:r>
            <a:r>
              <a:rPr sz="2800" spc="-145" dirty="0">
                <a:solidFill>
                  <a:srgbClr val="FC2D53"/>
                </a:solidFill>
              </a:rPr>
              <a:t>HAProxy</a:t>
            </a:r>
            <a:r>
              <a:rPr sz="2800" spc="-165" dirty="0">
                <a:solidFill>
                  <a:srgbClr val="FC2D53"/>
                </a:solidFill>
              </a:rPr>
              <a:t> </a:t>
            </a:r>
            <a:r>
              <a:rPr sz="2800" spc="-170" dirty="0">
                <a:solidFill>
                  <a:srgbClr val="FC2D53"/>
                </a:solidFill>
              </a:rPr>
              <a:t>LoadBalancer  </a:t>
            </a:r>
            <a:r>
              <a:rPr sz="2400" spc="-145" dirty="0">
                <a:solidFill>
                  <a:srgbClr val="FFC000"/>
                </a:solidFill>
              </a:rPr>
              <a:t>Setup</a:t>
            </a:r>
            <a:r>
              <a:rPr sz="2400" spc="-155" dirty="0">
                <a:solidFill>
                  <a:srgbClr val="FFC000"/>
                </a:solidFill>
              </a:rPr>
              <a:t> </a:t>
            </a:r>
            <a:r>
              <a:rPr sz="2400" spc="-80" dirty="0">
                <a:solidFill>
                  <a:srgbClr val="FFC000"/>
                </a:solidFill>
              </a:rPr>
              <a:t>HAP</a:t>
            </a:r>
            <a:r>
              <a:rPr sz="2400" spc="-60" dirty="0">
                <a:solidFill>
                  <a:srgbClr val="FFC000"/>
                </a:solidFill>
              </a:rPr>
              <a:t>r</a:t>
            </a:r>
            <a:r>
              <a:rPr sz="2400" spc="-200" dirty="0">
                <a:solidFill>
                  <a:srgbClr val="FFC000"/>
                </a:solidFill>
              </a:rPr>
              <a:t>ox</a:t>
            </a:r>
            <a:r>
              <a:rPr sz="2400" spc="-185" dirty="0">
                <a:solidFill>
                  <a:srgbClr val="FFC000"/>
                </a:solidFill>
              </a:rPr>
              <a:t>y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6335" y="1260347"/>
            <a:ext cx="6225540" cy="22616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54311" y="908303"/>
            <a:ext cx="2611120" cy="388620"/>
          </a:xfrm>
          <a:prstGeom prst="rect">
            <a:avLst/>
          </a:prstGeom>
          <a:solidFill>
            <a:srgbClr val="00AFEF"/>
          </a:solidFill>
          <a:ln w="12192">
            <a:solidFill>
              <a:srgbClr val="2E528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260"/>
              </a:spcBef>
            </a:pP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/etc/haproxy/haproxy.cfg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31086" y="5228108"/>
            <a:ext cx="1391285" cy="90805"/>
          </a:xfrm>
          <a:custGeom>
            <a:avLst/>
            <a:gdLst/>
            <a:ahLst/>
            <a:cxnLst/>
            <a:rect l="l" t="t" r="r" b="b"/>
            <a:pathLst>
              <a:path w="1391284" h="90804">
                <a:moveTo>
                  <a:pt x="1391181" y="0"/>
                </a:moveTo>
                <a:lnTo>
                  <a:pt x="786320" y="0"/>
                </a:lnTo>
                <a:lnTo>
                  <a:pt x="786836" y="22958"/>
                </a:lnTo>
                <a:lnTo>
                  <a:pt x="780914" y="29725"/>
                </a:lnTo>
                <a:lnTo>
                  <a:pt x="612145" y="30771"/>
                </a:lnTo>
                <a:lnTo>
                  <a:pt x="605378" y="24836"/>
                </a:lnTo>
                <a:lnTo>
                  <a:pt x="604861" y="0"/>
                </a:lnTo>
                <a:lnTo>
                  <a:pt x="0" y="0"/>
                </a:lnTo>
                <a:lnTo>
                  <a:pt x="0" y="30242"/>
                </a:lnTo>
                <a:lnTo>
                  <a:pt x="4753" y="53785"/>
                </a:lnTo>
                <a:lnTo>
                  <a:pt x="17715" y="73011"/>
                </a:lnTo>
                <a:lnTo>
                  <a:pt x="36942" y="85973"/>
                </a:lnTo>
                <a:lnTo>
                  <a:pt x="60486" y="90726"/>
                </a:lnTo>
                <a:lnTo>
                  <a:pt x="1330695" y="90726"/>
                </a:lnTo>
                <a:lnTo>
                  <a:pt x="1354234" y="85973"/>
                </a:lnTo>
                <a:lnTo>
                  <a:pt x="1373461" y="73011"/>
                </a:lnTo>
                <a:lnTo>
                  <a:pt x="1386426" y="53785"/>
                </a:lnTo>
                <a:lnTo>
                  <a:pt x="1391181" y="30242"/>
                </a:lnTo>
                <a:lnTo>
                  <a:pt x="13911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2540" y="4472063"/>
            <a:ext cx="1028700" cy="695960"/>
          </a:xfrm>
          <a:custGeom>
            <a:avLst/>
            <a:gdLst/>
            <a:ahLst/>
            <a:cxnLst/>
            <a:rect l="l" t="t" r="r" b="b"/>
            <a:pathLst>
              <a:path w="1028700" h="695960">
                <a:moveTo>
                  <a:pt x="725830" y="347776"/>
                </a:moveTo>
                <a:lnTo>
                  <a:pt x="724090" y="332663"/>
                </a:lnTo>
                <a:lnTo>
                  <a:pt x="720242" y="299250"/>
                </a:lnTo>
                <a:lnTo>
                  <a:pt x="704316" y="254685"/>
                </a:lnTo>
                <a:lnTo>
                  <a:pt x="691502" y="234543"/>
                </a:lnTo>
                <a:lnTo>
                  <a:pt x="691502" y="332663"/>
                </a:lnTo>
                <a:lnTo>
                  <a:pt x="691502" y="362902"/>
                </a:lnTo>
                <a:lnTo>
                  <a:pt x="681710" y="407974"/>
                </a:lnTo>
                <a:lnTo>
                  <a:pt x="661250" y="448094"/>
                </a:lnTo>
                <a:lnTo>
                  <a:pt x="631609" y="481584"/>
                </a:lnTo>
                <a:lnTo>
                  <a:pt x="594271" y="506768"/>
                </a:lnTo>
                <a:lnTo>
                  <a:pt x="550722" y="521982"/>
                </a:lnTo>
                <a:lnTo>
                  <a:pt x="568883" y="500659"/>
                </a:lnTo>
                <a:lnTo>
                  <a:pt x="580059" y="487527"/>
                </a:lnTo>
                <a:lnTo>
                  <a:pt x="603173" y="448983"/>
                </a:lnTo>
                <a:lnTo>
                  <a:pt x="619633" y="407162"/>
                </a:lnTo>
                <a:lnTo>
                  <a:pt x="629056" y="362902"/>
                </a:lnTo>
                <a:lnTo>
                  <a:pt x="691502" y="362902"/>
                </a:lnTo>
                <a:lnTo>
                  <a:pt x="691502" y="332663"/>
                </a:lnTo>
                <a:lnTo>
                  <a:pt x="629056" y="332663"/>
                </a:lnTo>
                <a:lnTo>
                  <a:pt x="619633" y="288518"/>
                </a:lnTo>
                <a:lnTo>
                  <a:pt x="603250" y="246773"/>
                </a:lnTo>
                <a:lnTo>
                  <a:pt x="598665" y="239077"/>
                </a:lnTo>
                <a:lnTo>
                  <a:pt x="598665" y="332663"/>
                </a:lnTo>
                <a:lnTo>
                  <a:pt x="598665" y="362902"/>
                </a:lnTo>
                <a:lnTo>
                  <a:pt x="589711" y="401167"/>
                </a:lnTo>
                <a:lnTo>
                  <a:pt x="574941" y="437311"/>
                </a:lnTo>
                <a:lnTo>
                  <a:pt x="554672" y="470700"/>
                </a:lnTo>
                <a:lnTo>
                  <a:pt x="529247" y="500659"/>
                </a:lnTo>
                <a:lnTo>
                  <a:pt x="529247" y="498995"/>
                </a:lnTo>
                <a:lnTo>
                  <a:pt x="529247" y="362902"/>
                </a:lnTo>
                <a:lnTo>
                  <a:pt x="598665" y="362902"/>
                </a:lnTo>
                <a:lnTo>
                  <a:pt x="598665" y="332663"/>
                </a:lnTo>
                <a:lnTo>
                  <a:pt x="529247" y="332663"/>
                </a:lnTo>
                <a:lnTo>
                  <a:pt x="529247" y="196570"/>
                </a:lnTo>
                <a:lnTo>
                  <a:pt x="529247" y="194754"/>
                </a:lnTo>
                <a:lnTo>
                  <a:pt x="554697" y="224751"/>
                </a:lnTo>
                <a:lnTo>
                  <a:pt x="574967" y="258165"/>
                </a:lnTo>
                <a:lnTo>
                  <a:pt x="589737" y="294360"/>
                </a:lnTo>
                <a:lnTo>
                  <a:pt x="598665" y="332663"/>
                </a:lnTo>
                <a:lnTo>
                  <a:pt x="598665" y="239077"/>
                </a:lnTo>
                <a:lnTo>
                  <a:pt x="580301" y="208241"/>
                </a:lnTo>
                <a:lnTo>
                  <a:pt x="568921" y="194754"/>
                </a:lnTo>
                <a:lnTo>
                  <a:pt x="551180" y="173736"/>
                </a:lnTo>
                <a:lnTo>
                  <a:pt x="594588" y="189014"/>
                </a:lnTo>
                <a:lnTo>
                  <a:pt x="631799" y="214210"/>
                </a:lnTo>
                <a:lnTo>
                  <a:pt x="661339" y="247662"/>
                </a:lnTo>
                <a:lnTo>
                  <a:pt x="681736" y="287693"/>
                </a:lnTo>
                <a:lnTo>
                  <a:pt x="691502" y="332663"/>
                </a:lnTo>
                <a:lnTo>
                  <a:pt x="691502" y="234543"/>
                </a:lnTo>
                <a:lnTo>
                  <a:pt x="679323" y="215379"/>
                </a:lnTo>
                <a:lnTo>
                  <a:pt x="646531" y="182600"/>
                </a:lnTo>
                <a:lnTo>
                  <a:pt x="632612" y="173736"/>
                </a:lnTo>
                <a:lnTo>
                  <a:pt x="631659" y="173139"/>
                </a:lnTo>
                <a:lnTo>
                  <a:pt x="607225" y="157607"/>
                </a:lnTo>
                <a:lnTo>
                  <a:pt x="562673" y="141681"/>
                </a:lnTo>
                <a:lnTo>
                  <a:pt x="514134" y="136093"/>
                </a:lnTo>
                <a:lnTo>
                  <a:pt x="499008" y="137845"/>
                </a:lnTo>
                <a:lnTo>
                  <a:pt x="499008" y="196570"/>
                </a:lnTo>
                <a:lnTo>
                  <a:pt x="499008" y="332663"/>
                </a:lnTo>
                <a:lnTo>
                  <a:pt x="499008" y="362902"/>
                </a:lnTo>
                <a:lnTo>
                  <a:pt x="499008" y="498995"/>
                </a:lnTo>
                <a:lnTo>
                  <a:pt x="480263" y="476364"/>
                </a:lnTo>
                <a:lnTo>
                  <a:pt x="480263" y="522579"/>
                </a:lnTo>
                <a:lnTo>
                  <a:pt x="435978" y="507758"/>
                </a:lnTo>
                <a:lnTo>
                  <a:pt x="397941" y="482650"/>
                </a:lnTo>
                <a:lnTo>
                  <a:pt x="367690" y="448983"/>
                </a:lnTo>
                <a:lnTo>
                  <a:pt x="346786" y="408508"/>
                </a:lnTo>
                <a:lnTo>
                  <a:pt x="336753" y="362902"/>
                </a:lnTo>
                <a:lnTo>
                  <a:pt x="401472" y="362902"/>
                </a:lnTo>
                <a:lnTo>
                  <a:pt x="410984" y="407339"/>
                </a:lnTo>
                <a:lnTo>
                  <a:pt x="427545" y="449313"/>
                </a:lnTo>
                <a:lnTo>
                  <a:pt x="450786" y="488010"/>
                </a:lnTo>
                <a:lnTo>
                  <a:pt x="480263" y="522579"/>
                </a:lnTo>
                <a:lnTo>
                  <a:pt x="480263" y="476364"/>
                </a:lnTo>
                <a:lnTo>
                  <a:pt x="474370" y="469239"/>
                </a:lnTo>
                <a:lnTo>
                  <a:pt x="454761" y="436219"/>
                </a:lnTo>
                <a:lnTo>
                  <a:pt x="440499" y="400558"/>
                </a:lnTo>
                <a:lnTo>
                  <a:pt x="431876" y="362902"/>
                </a:lnTo>
                <a:lnTo>
                  <a:pt x="499008" y="362902"/>
                </a:lnTo>
                <a:lnTo>
                  <a:pt x="499008" y="332663"/>
                </a:lnTo>
                <a:lnTo>
                  <a:pt x="431876" y="332663"/>
                </a:lnTo>
                <a:lnTo>
                  <a:pt x="440448" y="294995"/>
                </a:lnTo>
                <a:lnTo>
                  <a:pt x="454710" y="259334"/>
                </a:lnTo>
                <a:lnTo>
                  <a:pt x="474332" y="226314"/>
                </a:lnTo>
                <a:lnTo>
                  <a:pt x="499008" y="196570"/>
                </a:lnTo>
                <a:lnTo>
                  <a:pt x="499008" y="137845"/>
                </a:lnTo>
                <a:lnTo>
                  <a:pt x="479958" y="140030"/>
                </a:lnTo>
                <a:lnTo>
                  <a:pt x="479958" y="173139"/>
                </a:lnTo>
                <a:lnTo>
                  <a:pt x="450596" y="207721"/>
                </a:lnTo>
                <a:lnTo>
                  <a:pt x="427456" y="246380"/>
                </a:lnTo>
                <a:lnTo>
                  <a:pt x="410946" y="288302"/>
                </a:lnTo>
                <a:lnTo>
                  <a:pt x="401472" y="332663"/>
                </a:lnTo>
                <a:lnTo>
                  <a:pt x="336753" y="332663"/>
                </a:lnTo>
                <a:lnTo>
                  <a:pt x="346735" y="287121"/>
                </a:lnTo>
                <a:lnTo>
                  <a:pt x="367588" y="246672"/>
                </a:lnTo>
                <a:lnTo>
                  <a:pt x="397776" y="213042"/>
                </a:lnTo>
                <a:lnTo>
                  <a:pt x="435749" y="187960"/>
                </a:lnTo>
                <a:lnTo>
                  <a:pt x="479958" y="173139"/>
                </a:lnTo>
                <a:lnTo>
                  <a:pt x="479958" y="140030"/>
                </a:lnTo>
                <a:lnTo>
                  <a:pt x="421030" y="157607"/>
                </a:lnTo>
                <a:lnTo>
                  <a:pt x="381723" y="182600"/>
                </a:lnTo>
                <a:lnTo>
                  <a:pt x="348945" y="215379"/>
                </a:lnTo>
                <a:lnTo>
                  <a:pt x="323951" y="254685"/>
                </a:lnTo>
                <a:lnTo>
                  <a:pt x="308025" y="299250"/>
                </a:lnTo>
                <a:lnTo>
                  <a:pt x="302425" y="347776"/>
                </a:lnTo>
                <a:lnTo>
                  <a:pt x="308025" y="396328"/>
                </a:lnTo>
                <a:lnTo>
                  <a:pt x="323951" y="440880"/>
                </a:lnTo>
                <a:lnTo>
                  <a:pt x="348945" y="480187"/>
                </a:lnTo>
                <a:lnTo>
                  <a:pt x="381723" y="512978"/>
                </a:lnTo>
                <a:lnTo>
                  <a:pt x="421030" y="537959"/>
                </a:lnTo>
                <a:lnTo>
                  <a:pt x="465594" y="553885"/>
                </a:lnTo>
                <a:lnTo>
                  <a:pt x="514134" y="559473"/>
                </a:lnTo>
                <a:lnTo>
                  <a:pt x="562673" y="553885"/>
                </a:lnTo>
                <a:lnTo>
                  <a:pt x="607225" y="537959"/>
                </a:lnTo>
                <a:lnTo>
                  <a:pt x="631418" y="522579"/>
                </a:lnTo>
                <a:lnTo>
                  <a:pt x="632371" y="521982"/>
                </a:lnTo>
                <a:lnTo>
                  <a:pt x="679323" y="480187"/>
                </a:lnTo>
                <a:lnTo>
                  <a:pt x="704316" y="440880"/>
                </a:lnTo>
                <a:lnTo>
                  <a:pt x="720242" y="396328"/>
                </a:lnTo>
                <a:lnTo>
                  <a:pt x="724090" y="362902"/>
                </a:lnTo>
                <a:lnTo>
                  <a:pt x="725830" y="347776"/>
                </a:lnTo>
                <a:close/>
              </a:path>
              <a:path w="1028700" h="695960">
                <a:moveTo>
                  <a:pt x="1028268" y="60477"/>
                </a:moveTo>
                <a:lnTo>
                  <a:pt x="1023505" y="36944"/>
                </a:lnTo>
                <a:lnTo>
                  <a:pt x="1010551" y="17716"/>
                </a:lnTo>
                <a:lnTo>
                  <a:pt x="991323" y="4749"/>
                </a:lnTo>
                <a:lnTo>
                  <a:pt x="967778" y="0"/>
                </a:lnTo>
                <a:lnTo>
                  <a:pt x="937539" y="0"/>
                </a:lnTo>
                <a:lnTo>
                  <a:pt x="937539" y="90728"/>
                </a:lnTo>
                <a:lnTo>
                  <a:pt x="937539" y="604837"/>
                </a:lnTo>
                <a:lnTo>
                  <a:pt x="90728" y="604837"/>
                </a:lnTo>
                <a:lnTo>
                  <a:pt x="90728" y="90728"/>
                </a:lnTo>
                <a:lnTo>
                  <a:pt x="937539" y="90728"/>
                </a:lnTo>
                <a:lnTo>
                  <a:pt x="937539" y="0"/>
                </a:lnTo>
                <a:lnTo>
                  <a:pt x="60490" y="0"/>
                </a:lnTo>
                <a:lnTo>
                  <a:pt x="36944" y="4749"/>
                </a:lnTo>
                <a:lnTo>
                  <a:pt x="17716" y="17716"/>
                </a:lnTo>
                <a:lnTo>
                  <a:pt x="4749" y="36944"/>
                </a:lnTo>
                <a:lnTo>
                  <a:pt x="0" y="60477"/>
                </a:lnTo>
                <a:lnTo>
                  <a:pt x="0" y="695566"/>
                </a:lnTo>
                <a:lnTo>
                  <a:pt x="1028268" y="695566"/>
                </a:lnTo>
                <a:lnTo>
                  <a:pt x="1028268" y="604837"/>
                </a:lnTo>
                <a:lnTo>
                  <a:pt x="1028268" y="90728"/>
                </a:lnTo>
                <a:lnTo>
                  <a:pt x="1028268" y="60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64954" y="4067302"/>
            <a:ext cx="1594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http://flaskapp.com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09659" y="2804160"/>
            <a:ext cx="388620" cy="696595"/>
          </a:xfrm>
          <a:custGeom>
            <a:avLst/>
            <a:gdLst/>
            <a:ahLst/>
            <a:cxnLst/>
            <a:rect l="l" t="t" r="r" b="b"/>
            <a:pathLst>
              <a:path w="388620" h="696595">
                <a:moveTo>
                  <a:pt x="0" y="0"/>
                </a:moveTo>
                <a:lnTo>
                  <a:pt x="75634" y="2541"/>
                </a:lnTo>
                <a:lnTo>
                  <a:pt x="137398" y="9477"/>
                </a:lnTo>
                <a:lnTo>
                  <a:pt x="179040" y="19770"/>
                </a:lnTo>
                <a:lnTo>
                  <a:pt x="194310" y="32385"/>
                </a:lnTo>
                <a:lnTo>
                  <a:pt x="194310" y="315849"/>
                </a:lnTo>
                <a:lnTo>
                  <a:pt x="209579" y="328463"/>
                </a:lnTo>
                <a:lnTo>
                  <a:pt x="251221" y="338756"/>
                </a:lnTo>
                <a:lnTo>
                  <a:pt x="312985" y="345692"/>
                </a:lnTo>
                <a:lnTo>
                  <a:pt x="388620" y="348234"/>
                </a:lnTo>
                <a:lnTo>
                  <a:pt x="312985" y="350775"/>
                </a:lnTo>
                <a:lnTo>
                  <a:pt x="251221" y="357711"/>
                </a:lnTo>
                <a:lnTo>
                  <a:pt x="209579" y="368004"/>
                </a:lnTo>
                <a:lnTo>
                  <a:pt x="194310" y="380618"/>
                </a:lnTo>
                <a:lnTo>
                  <a:pt x="194310" y="664082"/>
                </a:lnTo>
                <a:lnTo>
                  <a:pt x="179040" y="676697"/>
                </a:lnTo>
                <a:lnTo>
                  <a:pt x="137398" y="686990"/>
                </a:lnTo>
                <a:lnTo>
                  <a:pt x="75634" y="693926"/>
                </a:lnTo>
                <a:lnTo>
                  <a:pt x="0" y="696467"/>
                </a:lnTo>
              </a:path>
            </a:pathLst>
          </a:custGeom>
          <a:ln w="609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13850" y="2781680"/>
            <a:ext cx="189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swarm</a:t>
            </a:r>
            <a:r>
              <a:rPr sz="18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nodes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IP</a:t>
            </a:r>
            <a:r>
              <a:rPr sz="18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and </a:t>
            </a:r>
            <a:r>
              <a:rPr sz="1800" spc="-3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8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0164" y="4846320"/>
            <a:ext cx="4206240" cy="745490"/>
          </a:xfrm>
          <a:prstGeom prst="rect">
            <a:avLst/>
          </a:prstGeom>
          <a:solidFill>
            <a:srgbClr val="001638"/>
          </a:solidFill>
          <a:ln w="9144">
            <a:solidFill>
              <a:srgbClr val="FFC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 marR="1246505">
              <a:lnSpc>
                <a:spcPct val="100000"/>
              </a:lnSpc>
              <a:spcBef>
                <a:spcPts val="24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C:\Windows\System32\drivers\etc\hosts </a:t>
            </a:r>
            <a:r>
              <a:rPr sz="14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192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.1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.0.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pp.co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pc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fig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8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dns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59655" y="4089857"/>
            <a:ext cx="39516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C000"/>
                </a:solidFill>
                <a:latin typeface="Trebuchet MS"/>
                <a:cs typeface="Trebuchet MS"/>
              </a:rPr>
              <a:t>Crea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t</a:t>
            </a:r>
            <a:r>
              <a:rPr sz="1800" spc="-19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1800" spc="-10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Fake</a:t>
            </a:r>
            <a:r>
              <a:rPr sz="1800" spc="-1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1800" spc="5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1800" spc="60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C000"/>
                </a:solidFill>
                <a:latin typeface="Trebuchet MS"/>
                <a:cs typeface="Trebuchet MS"/>
              </a:rPr>
              <a:t>Entry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C000"/>
                </a:solidFill>
                <a:latin typeface="Trebuchet MS"/>
                <a:cs typeface="Trebuchet MS"/>
              </a:rPr>
              <a:t>that</a:t>
            </a:r>
            <a:r>
              <a:rPr sz="1800" spc="-10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points</a:t>
            </a:r>
            <a:r>
              <a:rPr sz="18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C000"/>
                </a:solidFill>
                <a:latin typeface="Trebuchet MS"/>
                <a:cs typeface="Trebuchet MS"/>
              </a:rPr>
              <a:t>to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FFC000"/>
                </a:solidFill>
                <a:latin typeface="Trebuchet MS"/>
                <a:cs typeface="Trebuchet MS"/>
              </a:rPr>
              <a:t>IP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C000"/>
                </a:solidFill>
                <a:latin typeface="Trebuchet MS"/>
                <a:cs typeface="Trebuchet MS"/>
              </a:rPr>
              <a:t>of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9655" y="4364863"/>
            <a:ext cx="161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FFC000"/>
                </a:solidFill>
                <a:latin typeface="Trebuchet MS"/>
                <a:cs typeface="Trebuchet MS"/>
              </a:rPr>
              <a:t>HAProx</a:t>
            </a:r>
            <a:r>
              <a:rPr sz="1800" spc="-140" dirty="0">
                <a:solidFill>
                  <a:srgbClr val="FFC000"/>
                </a:solidFill>
                <a:latin typeface="Trebuchet MS"/>
                <a:cs typeface="Trebuchet MS"/>
              </a:rPr>
              <a:t>y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C000"/>
                </a:solidFill>
                <a:latin typeface="Trebuchet MS"/>
                <a:cs typeface="Trebuchet MS"/>
              </a:rPr>
              <a:t>Mach</a:t>
            </a:r>
            <a:r>
              <a:rPr sz="1800" spc="-3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1800" spc="-140" dirty="0">
                <a:solidFill>
                  <a:srgbClr val="FFC000"/>
                </a:solidFill>
                <a:latin typeface="Trebuchet MS"/>
                <a:cs typeface="Trebuchet MS"/>
              </a:rPr>
              <a:t>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45452" y="4546091"/>
            <a:ext cx="1521460" cy="3003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5875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25"/>
              </a:spcBef>
            </a:pPr>
            <a:r>
              <a:rPr sz="1600" spc="-10" dirty="0">
                <a:solidFill>
                  <a:srgbClr val="252525"/>
                </a:solidFill>
                <a:latin typeface="Calibri"/>
                <a:cs typeface="Calibri"/>
              </a:rPr>
              <a:t>windows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90644" y="6006084"/>
            <a:ext cx="4206240" cy="539750"/>
          </a:xfrm>
          <a:prstGeom prst="rect">
            <a:avLst/>
          </a:prstGeom>
          <a:solidFill>
            <a:srgbClr val="001638"/>
          </a:solidFill>
          <a:ln w="9144">
            <a:solidFill>
              <a:srgbClr val="FFC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/etc/hosts</a:t>
            </a:r>
            <a:endParaRPr sz="1400">
              <a:latin typeface="Trebuchet MS"/>
              <a:cs typeface="Trebuchet MS"/>
            </a:endParaRPr>
          </a:p>
          <a:p>
            <a:pPr marL="92075">
              <a:lnSpc>
                <a:spcPct val="100000"/>
              </a:lnSpc>
            </a:pP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192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.1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.0.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pp.co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75931" y="5704332"/>
            <a:ext cx="1521460" cy="3022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spc="-5" dirty="0">
                <a:solidFill>
                  <a:srgbClr val="252525"/>
                </a:solidFill>
                <a:latin typeface="Calibri"/>
                <a:cs typeface="Calibri"/>
              </a:rPr>
              <a:t>linux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86455" y="2271267"/>
            <a:ext cx="2725420" cy="680085"/>
          </a:xfrm>
          <a:custGeom>
            <a:avLst/>
            <a:gdLst/>
            <a:ahLst/>
            <a:cxnLst/>
            <a:rect l="l" t="t" r="r" b="b"/>
            <a:pathLst>
              <a:path w="2725420" h="680085">
                <a:moveTo>
                  <a:pt x="37083" y="658749"/>
                </a:moveTo>
                <a:lnTo>
                  <a:pt x="0" y="667639"/>
                </a:lnTo>
                <a:lnTo>
                  <a:pt x="3048" y="679958"/>
                </a:lnTo>
                <a:lnTo>
                  <a:pt x="40005" y="671068"/>
                </a:lnTo>
                <a:lnTo>
                  <a:pt x="37083" y="658749"/>
                </a:lnTo>
                <a:close/>
              </a:path>
              <a:path w="2725420" h="680085">
                <a:moveTo>
                  <a:pt x="86487" y="646938"/>
                </a:moveTo>
                <a:lnTo>
                  <a:pt x="49402" y="655828"/>
                </a:lnTo>
                <a:lnTo>
                  <a:pt x="52450" y="668147"/>
                </a:lnTo>
                <a:lnTo>
                  <a:pt x="89407" y="659257"/>
                </a:lnTo>
                <a:lnTo>
                  <a:pt x="86487" y="646938"/>
                </a:lnTo>
                <a:close/>
              </a:path>
              <a:path w="2725420" h="680085">
                <a:moveTo>
                  <a:pt x="135889" y="635000"/>
                </a:moveTo>
                <a:lnTo>
                  <a:pt x="98806" y="643890"/>
                </a:lnTo>
                <a:lnTo>
                  <a:pt x="101854" y="656209"/>
                </a:lnTo>
                <a:lnTo>
                  <a:pt x="138811" y="647319"/>
                </a:lnTo>
                <a:lnTo>
                  <a:pt x="135889" y="635000"/>
                </a:lnTo>
                <a:close/>
              </a:path>
              <a:path w="2725420" h="680085">
                <a:moveTo>
                  <a:pt x="185293" y="623189"/>
                </a:moveTo>
                <a:lnTo>
                  <a:pt x="148208" y="632079"/>
                </a:lnTo>
                <a:lnTo>
                  <a:pt x="151130" y="644398"/>
                </a:lnTo>
                <a:lnTo>
                  <a:pt x="188213" y="635508"/>
                </a:lnTo>
                <a:lnTo>
                  <a:pt x="185293" y="623189"/>
                </a:lnTo>
                <a:close/>
              </a:path>
              <a:path w="2725420" h="680085">
                <a:moveTo>
                  <a:pt x="234695" y="611251"/>
                </a:moveTo>
                <a:lnTo>
                  <a:pt x="197612" y="620141"/>
                </a:lnTo>
                <a:lnTo>
                  <a:pt x="200532" y="632460"/>
                </a:lnTo>
                <a:lnTo>
                  <a:pt x="237617" y="623570"/>
                </a:lnTo>
                <a:lnTo>
                  <a:pt x="234695" y="611251"/>
                </a:lnTo>
                <a:close/>
              </a:path>
              <a:path w="2725420" h="680085">
                <a:moveTo>
                  <a:pt x="284099" y="599440"/>
                </a:moveTo>
                <a:lnTo>
                  <a:pt x="247014" y="608330"/>
                </a:lnTo>
                <a:lnTo>
                  <a:pt x="249936" y="620649"/>
                </a:lnTo>
                <a:lnTo>
                  <a:pt x="287019" y="611759"/>
                </a:lnTo>
                <a:lnTo>
                  <a:pt x="284099" y="599440"/>
                </a:lnTo>
                <a:close/>
              </a:path>
              <a:path w="2725420" h="680085">
                <a:moveTo>
                  <a:pt x="333501" y="587502"/>
                </a:moveTo>
                <a:lnTo>
                  <a:pt x="296418" y="596392"/>
                </a:lnTo>
                <a:lnTo>
                  <a:pt x="299338" y="608838"/>
                </a:lnTo>
                <a:lnTo>
                  <a:pt x="336423" y="599821"/>
                </a:lnTo>
                <a:lnTo>
                  <a:pt x="333501" y="587502"/>
                </a:lnTo>
                <a:close/>
              </a:path>
              <a:path w="2725420" h="680085">
                <a:moveTo>
                  <a:pt x="382905" y="575691"/>
                </a:moveTo>
                <a:lnTo>
                  <a:pt x="345820" y="584581"/>
                </a:lnTo>
                <a:lnTo>
                  <a:pt x="348742" y="596900"/>
                </a:lnTo>
                <a:lnTo>
                  <a:pt x="385826" y="588010"/>
                </a:lnTo>
                <a:lnTo>
                  <a:pt x="382905" y="575691"/>
                </a:lnTo>
                <a:close/>
              </a:path>
              <a:path w="2725420" h="680085">
                <a:moveTo>
                  <a:pt x="432181" y="563753"/>
                </a:moveTo>
                <a:lnTo>
                  <a:pt x="395223" y="572643"/>
                </a:lnTo>
                <a:lnTo>
                  <a:pt x="398144" y="585089"/>
                </a:lnTo>
                <a:lnTo>
                  <a:pt x="435229" y="576199"/>
                </a:lnTo>
                <a:lnTo>
                  <a:pt x="432181" y="563753"/>
                </a:lnTo>
                <a:close/>
              </a:path>
              <a:path w="2725420" h="680085">
                <a:moveTo>
                  <a:pt x="481583" y="551942"/>
                </a:moveTo>
                <a:lnTo>
                  <a:pt x="444627" y="560832"/>
                </a:lnTo>
                <a:lnTo>
                  <a:pt x="447547" y="573151"/>
                </a:lnTo>
                <a:lnTo>
                  <a:pt x="484631" y="564261"/>
                </a:lnTo>
                <a:lnTo>
                  <a:pt x="481583" y="551942"/>
                </a:lnTo>
                <a:close/>
              </a:path>
              <a:path w="2725420" h="680085">
                <a:moveTo>
                  <a:pt x="530986" y="540004"/>
                </a:moveTo>
                <a:lnTo>
                  <a:pt x="494030" y="549021"/>
                </a:lnTo>
                <a:lnTo>
                  <a:pt x="496951" y="561340"/>
                </a:lnTo>
                <a:lnTo>
                  <a:pt x="534034" y="552450"/>
                </a:lnTo>
                <a:lnTo>
                  <a:pt x="530986" y="540004"/>
                </a:lnTo>
                <a:close/>
              </a:path>
              <a:path w="2725420" h="680085">
                <a:moveTo>
                  <a:pt x="580390" y="528193"/>
                </a:moveTo>
                <a:lnTo>
                  <a:pt x="543432" y="537083"/>
                </a:lnTo>
                <a:lnTo>
                  <a:pt x="546354" y="549402"/>
                </a:lnTo>
                <a:lnTo>
                  <a:pt x="583438" y="540512"/>
                </a:lnTo>
                <a:lnTo>
                  <a:pt x="580390" y="528193"/>
                </a:lnTo>
                <a:close/>
              </a:path>
              <a:path w="2725420" h="680085">
                <a:moveTo>
                  <a:pt x="629793" y="516382"/>
                </a:moveTo>
                <a:lnTo>
                  <a:pt x="592708" y="525272"/>
                </a:lnTo>
                <a:lnTo>
                  <a:pt x="595757" y="537591"/>
                </a:lnTo>
                <a:lnTo>
                  <a:pt x="632841" y="528701"/>
                </a:lnTo>
                <a:lnTo>
                  <a:pt x="629793" y="516382"/>
                </a:lnTo>
                <a:close/>
              </a:path>
              <a:path w="2725420" h="680085">
                <a:moveTo>
                  <a:pt x="679195" y="504444"/>
                </a:moveTo>
                <a:lnTo>
                  <a:pt x="642111" y="513334"/>
                </a:lnTo>
                <a:lnTo>
                  <a:pt x="645159" y="525653"/>
                </a:lnTo>
                <a:lnTo>
                  <a:pt x="682117" y="516763"/>
                </a:lnTo>
                <a:lnTo>
                  <a:pt x="679195" y="504444"/>
                </a:lnTo>
                <a:close/>
              </a:path>
              <a:path w="2725420" h="680085">
                <a:moveTo>
                  <a:pt x="728598" y="492633"/>
                </a:moveTo>
                <a:lnTo>
                  <a:pt x="691515" y="501523"/>
                </a:lnTo>
                <a:lnTo>
                  <a:pt x="694563" y="513842"/>
                </a:lnTo>
                <a:lnTo>
                  <a:pt x="731519" y="504952"/>
                </a:lnTo>
                <a:lnTo>
                  <a:pt x="728598" y="492633"/>
                </a:lnTo>
                <a:close/>
              </a:path>
              <a:path w="2725420" h="680085">
                <a:moveTo>
                  <a:pt x="778002" y="480695"/>
                </a:moveTo>
                <a:lnTo>
                  <a:pt x="740918" y="489585"/>
                </a:lnTo>
                <a:lnTo>
                  <a:pt x="743966" y="501904"/>
                </a:lnTo>
                <a:lnTo>
                  <a:pt x="780922" y="493014"/>
                </a:lnTo>
                <a:lnTo>
                  <a:pt x="778002" y="480695"/>
                </a:lnTo>
                <a:close/>
              </a:path>
              <a:path w="2725420" h="680085">
                <a:moveTo>
                  <a:pt x="827405" y="468884"/>
                </a:moveTo>
                <a:lnTo>
                  <a:pt x="790320" y="477774"/>
                </a:lnTo>
                <a:lnTo>
                  <a:pt x="793369" y="490093"/>
                </a:lnTo>
                <a:lnTo>
                  <a:pt x="830326" y="481203"/>
                </a:lnTo>
                <a:lnTo>
                  <a:pt x="827405" y="468884"/>
                </a:lnTo>
                <a:close/>
              </a:path>
              <a:path w="2725420" h="680085">
                <a:moveTo>
                  <a:pt x="876807" y="456946"/>
                </a:moveTo>
                <a:lnTo>
                  <a:pt x="839723" y="465836"/>
                </a:lnTo>
                <a:lnTo>
                  <a:pt x="842644" y="478282"/>
                </a:lnTo>
                <a:lnTo>
                  <a:pt x="879729" y="469392"/>
                </a:lnTo>
                <a:lnTo>
                  <a:pt x="876807" y="456946"/>
                </a:lnTo>
                <a:close/>
              </a:path>
              <a:path w="2725420" h="680085">
                <a:moveTo>
                  <a:pt x="926210" y="445135"/>
                </a:moveTo>
                <a:lnTo>
                  <a:pt x="889127" y="454025"/>
                </a:lnTo>
                <a:lnTo>
                  <a:pt x="892047" y="466344"/>
                </a:lnTo>
                <a:lnTo>
                  <a:pt x="929132" y="457454"/>
                </a:lnTo>
                <a:lnTo>
                  <a:pt x="926210" y="445135"/>
                </a:lnTo>
                <a:close/>
              </a:path>
              <a:path w="2725420" h="680085">
                <a:moveTo>
                  <a:pt x="975614" y="433197"/>
                </a:moveTo>
                <a:lnTo>
                  <a:pt x="938530" y="442087"/>
                </a:lnTo>
                <a:lnTo>
                  <a:pt x="941451" y="454533"/>
                </a:lnTo>
                <a:lnTo>
                  <a:pt x="978534" y="445643"/>
                </a:lnTo>
                <a:lnTo>
                  <a:pt x="975614" y="433197"/>
                </a:lnTo>
                <a:close/>
              </a:path>
              <a:path w="2725420" h="680085">
                <a:moveTo>
                  <a:pt x="1025017" y="421386"/>
                </a:moveTo>
                <a:lnTo>
                  <a:pt x="987932" y="430276"/>
                </a:lnTo>
                <a:lnTo>
                  <a:pt x="990854" y="442595"/>
                </a:lnTo>
                <a:lnTo>
                  <a:pt x="1027938" y="433705"/>
                </a:lnTo>
                <a:lnTo>
                  <a:pt x="1025017" y="421386"/>
                </a:lnTo>
                <a:close/>
              </a:path>
              <a:path w="2725420" h="680085">
                <a:moveTo>
                  <a:pt x="1074420" y="409448"/>
                </a:moveTo>
                <a:lnTo>
                  <a:pt x="1037335" y="418465"/>
                </a:lnTo>
                <a:lnTo>
                  <a:pt x="1040257" y="430784"/>
                </a:lnTo>
                <a:lnTo>
                  <a:pt x="1077341" y="421894"/>
                </a:lnTo>
                <a:lnTo>
                  <a:pt x="1074420" y="409448"/>
                </a:lnTo>
                <a:close/>
              </a:path>
              <a:path w="2725420" h="680085">
                <a:moveTo>
                  <a:pt x="1123695" y="397637"/>
                </a:moveTo>
                <a:lnTo>
                  <a:pt x="1086739" y="406527"/>
                </a:lnTo>
                <a:lnTo>
                  <a:pt x="1089659" y="418846"/>
                </a:lnTo>
                <a:lnTo>
                  <a:pt x="1126744" y="409956"/>
                </a:lnTo>
                <a:lnTo>
                  <a:pt x="1123695" y="397637"/>
                </a:lnTo>
                <a:close/>
              </a:path>
              <a:path w="2725420" h="680085">
                <a:moveTo>
                  <a:pt x="1173098" y="385826"/>
                </a:moveTo>
                <a:lnTo>
                  <a:pt x="1136142" y="394716"/>
                </a:lnTo>
                <a:lnTo>
                  <a:pt x="1139063" y="407035"/>
                </a:lnTo>
                <a:lnTo>
                  <a:pt x="1176146" y="398145"/>
                </a:lnTo>
                <a:lnTo>
                  <a:pt x="1173098" y="385826"/>
                </a:lnTo>
                <a:close/>
              </a:path>
              <a:path w="2725420" h="680085">
                <a:moveTo>
                  <a:pt x="1222502" y="373888"/>
                </a:moveTo>
                <a:lnTo>
                  <a:pt x="1185545" y="382778"/>
                </a:lnTo>
                <a:lnTo>
                  <a:pt x="1188466" y="395097"/>
                </a:lnTo>
                <a:lnTo>
                  <a:pt x="1225549" y="386207"/>
                </a:lnTo>
                <a:lnTo>
                  <a:pt x="1222502" y="373888"/>
                </a:lnTo>
                <a:close/>
              </a:path>
              <a:path w="2725420" h="680085">
                <a:moveTo>
                  <a:pt x="1271905" y="362077"/>
                </a:moveTo>
                <a:lnTo>
                  <a:pt x="1234947" y="370967"/>
                </a:lnTo>
                <a:lnTo>
                  <a:pt x="1237869" y="383286"/>
                </a:lnTo>
                <a:lnTo>
                  <a:pt x="1274953" y="374396"/>
                </a:lnTo>
                <a:lnTo>
                  <a:pt x="1271905" y="362077"/>
                </a:lnTo>
                <a:close/>
              </a:path>
              <a:path w="2725420" h="680085">
                <a:moveTo>
                  <a:pt x="1321308" y="350139"/>
                </a:moveTo>
                <a:lnTo>
                  <a:pt x="1284223" y="359029"/>
                </a:lnTo>
                <a:lnTo>
                  <a:pt x="1287271" y="371475"/>
                </a:lnTo>
                <a:lnTo>
                  <a:pt x="1324356" y="362458"/>
                </a:lnTo>
                <a:lnTo>
                  <a:pt x="1321308" y="350139"/>
                </a:lnTo>
                <a:close/>
              </a:path>
              <a:path w="2725420" h="680085">
                <a:moveTo>
                  <a:pt x="1370710" y="338328"/>
                </a:moveTo>
                <a:lnTo>
                  <a:pt x="1333627" y="347218"/>
                </a:lnTo>
                <a:lnTo>
                  <a:pt x="1336674" y="359537"/>
                </a:lnTo>
                <a:lnTo>
                  <a:pt x="1373632" y="350647"/>
                </a:lnTo>
                <a:lnTo>
                  <a:pt x="1370710" y="338328"/>
                </a:lnTo>
                <a:close/>
              </a:path>
              <a:path w="2725420" h="680085">
                <a:moveTo>
                  <a:pt x="1420114" y="326390"/>
                </a:moveTo>
                <a:lnTo>
                  <a:pt x="1383030" y="335280"/>
                </a:lnTo>
                <a:lnTo>
                  <a:pt x="1386078" y="347726"/>
                </a:lnTo>
                <a:lnTo>
                  <a:pt x="1423034" y="338836"/>
                </a:lnTo>
                <a:lnTo>
                  <a:pt x="1420114" y="326390"/>
                </a:lnTo>
                <a:close/>
              </a:path>
              <a:path w="2725420" h="680085">
                <a:moveTo>
                  <a:pt x="1469517" y="314579"/>
                </a:moveTo>
                <a:lnTo>
                  <a:pt x="1432433" y="323469"/>
                </a:lnTo>
                <a:lnTo>
                  <a:pt x="1435481" y="335788"/>
                </a:lnTo>
                <a:lnTo>
                  <a:pt x="1472438" y="326898"/>
                </a:lnTo>
                <a:lnTo>
                  <a:pt x="1469517" y="314579"/>
                </a:lnTo>
                <a:close/>
              </a:path>
              <a:path w="2725420" h="680085">
                <a:moveTo>
                  <a:pt x="1518920" y="302641"/>
                </a:moveTo>
                <a:lnTo>
                  <a:pt x="1481835" y="311531"/>
                </a:lnTo>
                <a:lnTo>
                  <a:pt x="1484883" y="323977"/>
                </a:lnTo>
                <a:lnTo>
                  <a:pt x="1521841" y="315087"/>
                </a:lnTo>
                <a:lnTo>
                  <a:pt x="1518920" y="302641"/>
                </a:lnTo>
                <a:close/>
              </a:path>
              <a:path w="2725420" h="680085">
                <a:moveTo>
                  <a:pt x="1568322" y="290830"/>
                </a:moveTo>
                <a:lnTo>
                  <a:pt x="1531239" y="299720"/>
                </a:lnTo>
                <a:lnTo>
                  <a:pt x="1534159" y="312039"/>
                </a:lnTo>
                <a:lnTo>
                  <a:pt x="1571244" y="303149"/>
                </a:lnTo>
                <a:lnTo>
                  <a:pt x="1568322" y="290830"/>
                </a:lnTo>
                <a:close/>
              </a:path>
              <a:path w="2725420" h="680085">
                <a:moveTo>
                  <a:pt x="1617726" y="278892"/>
                </a:moveTo>
                <a:lnTo>
                  <a:pt x="1580642" y="287909"/>
                </a:lnTo>
                <a:lnTo>
                  <a:pt x="1583563" y="300228"/>
                </a:lnTo>
                <a:lnTo>
                  <a:pt x="1620646" y="291338"/>
                </a:lnTo>
                <a:lnTo>
                  <a:pt x="1617726" y="278892"/>
                </a:lnTo>
                <a:close/>
              </a:path>
              <a:path w="2725420" h="680085">
                <a:moveTo>
                  <a:pt x="1667129" y="267081"/>
                </a:moveTo>
                <a:lnTo>
                  <a:pt x="1630045" y="275971"/>
                </a:lnTo>
                <a:lnTo>
                  <a:pt x="1632966" y="288290"/>
                </a:lnTo>
                <a:lnTo>
                  <a:pt x="1670049" y="279400"/>
                </a:lnTo>
                <a:lnTo>
                  <a:pt x="1667129" y="267081"/>
                </a:lnTo>
                <a:close/>
              </a:path>
              <a:path w="2725420" h="680085">
                <a:moveTo>
                  <a:pt x="1716532" y="255270"/>
                </a:moveTo>
                <a:lnTo>
                  <a:pt x="1679447" y="264160"/>
                </a:lnTo>
                <a:lnTo>
                  <a:pt x="1682369" y="276479"/>
                </a:lnTo>
                <a:lnTo>
                  <a:pt x="1719453" y="267589"/>
                </a:lnTo>
                <a:lnTo>
                  <a:pt x="1716532" y="255270"/>
                </a:lnTo>
                <a:close/>
              </a:path>
              <a:path w="2725420" h="680085">
                <a:moveTo>
                  <a:pt x="1765934" y="243332"/>
                </a:moveTo>
                <a:lnTo>
                  <a:pt x="1728851" y="252222"/>
                </a:lnTo>
                <a:lnTo>
                  <a:pt x="1731771" y="264541"/>
                </a:lnTo>
                <a:lnTo>
                  <a:pt x="1768856" y="255651"/>
                </a:lnTo>
                <a:lnTo>
                  <a:pt x="1765934" y="243332"/>
                </a:lnTo>
                <a:close/>
              </a:path>
              <a:path w="2725420" h="680085">
                <a:moveTo>
                  <a:pt x="1815210" y="231521"/>
                </a:moveTo>
                <a:lnTo>
                  <a:pt x="1778254" y="240411"/>
                </a:lnTo>
                <a:lnTo>
                  <a:pt x="1781174" y="252730"/>
                </a:lnTo>
                <a:lnTo>
                  <a:pt x="1818258" y="243840"/>
                </a:lnTo>
                <a:lnTo>
                  <a:pt x="1815210" y="231521"/>
                </a:lnTo>
                <a:close/>
              </a:path>
              <a:path w="2725420" h="680085">
                <a:moveTo>
                  <a:pt x="1864614" y="219583"/>
                </a:moveTo>
                <a:lnTo>
                  <a:pt x="1827657" y="228473"/>
                </a:lnTo>
                <a:lnTo>
                  <a:pt x="1830578" y="240919"/>
                </a:lnTo>
                <a:lnTo>
                  <a:pt x="1867661" y="231902"/>
                </a:lnTo>
                <a:lnTo>
                  <a:pt x="1864614" y="219583"/>
                </a:lnTo>
                <a:close/>
              </a:path>
              <a:path w="2725420" h="680085">
                <a:moveTo>
                  <a:pt x="1914017" y="207772"/>
                </a:moveTo>
                <a:lnTo>
                  <a:pt x="1877059" y="216662"/>
                </a:lnTo>
                <a:lnTo>
                  <a:pt x="1879981" y="228981"/>
                </a:lnTo>
                <a:lnTo>
                  <a:pt x="1917065" y="220091"/>
                </a:lnTo>
                <a:lnTo>
                  <a:pt x="1914017" y="207772"/>
                </a:lnTo>
                <a:close/>
              </a:path>
              <a:path w="2725420" h="680085">
                <a:moveTo>
                  <a:pt x="1963420" y="195834"/>
                </a:moveTo>
                <a:lnTo>
                  <a:pt x="1926463" y="204724"/>
                </a:lnTo>
                <a:lnTo>
                  <a:pt x="1929383" y="217170"/>
                </a:lnTo>
                <a:lnTo>
                  <a:pt x="1966468" y="208280"/>
                </a:lnTo>
                <a:lnTo>
                  <a:pt x="1963420" y="195834"/>
                </a:lnTo>
                <a:close/>
              </a:path>
              <a:path w="2725420" h="680085">
                <a:moveTo>
                  <a:pt x="2012822" y="184023"/>
                </a:moveTo>
                <a:lnTo>
                  <a:pt x="1975866" y="192912"/>
                </a:lnTo>
                <a:lnTo>
                  <a:pt x="1978786" y="205232"/>
                </a:lnTo>
                <a:lnTo>
                  <a:pt x="2015870" y="196342"/>
                </a:lnTo>
                <a:lnTo>
                  <a:pt x="2012822" y="184023"/>
                </a:lnTo>
                <a:close/>
              </a:path>
              <a:path w="2725420" h="680085">
                <a:moveTo>
                  <a:pt x="2062226" y="172085"/>
                </a:moveTo>
                <a:lnTo>
                  <a:pt x="2025142" y="180975"/>
                </a:lnTo>
                <a:lnTo>
                  <a:pt x="2028190" y="193421"/>
                </a:lnTo>
                <a:lnTo>
                  <a:pt x="2065146" y="184531"/>
                </a:lnTo>
                <a:lnTo>
                  <a:pt x="2062226" y="172085"/>
                </a:lnTo>
                <a:close/>
              </a:path>
              <a:path w="2725420" h="680085">
                <a:moveTo>
                  <a:pt x="2111629" y="160274"/>
                </a:moveTo>
                <a:lnTo>
                  <a:pt x="2074545" y="169164"/>
                </a:lnTo>
                <a:lnTo>
                  <a:pt x="2077593" y="181483"/>
                </a:lnTo>
                <a:lnTo>
                  <a:pt x="2114549" y="172593"/>
                </a:lnTo>
                <a:lnTo>
                  <a:pt x="2111629" y="160274"/>
                </a:lnTo>
                <a:close/>
              </a:path>
              <a:path w="2725420" h="680085">
                <a:moveTo>
                  <a:pt x="2161032" y="148336"/>
                </a:moveTo>
                <a:lnTo>
                  <a:pt x="2123947" y="157353"/>
                </a:lnTo>
                <a:lnTo>
                  <a:pt x="2126996" y="169672"/>
                </a:lnTo>
                <a:lnTo>
                  <a:pt x="2163953" y="160782"/>
                </a:lnTo>
                <a:lnTo>
                  <a:pt x="2161032" y="148336"/>
                </a:lnTo>
                <a:close/>
              </a:path>
              <a:path w="2725420" h="680085">
                <a:moveTo>
                  <a:pt x="2210435" y="136525"/>
                </a:moveTo>
                <a:lnTo>
                  <a:pt x="2173351" y="145415"/>
                </a:lnTo>
                <a:lnTo>
                  <a:pt x="2176398" y="157734"/>
                </a:lnTo>
                <a:lnTo>
                  <a:pt x="2213356" y="148844"/>
                </a:lnTo>
                <a:lnTo>
                  <a:pt x="2210435" y="136525"/>
                </a:lnTo>
                <a:close/>
              </a:path>
              <a:path w="2725420" h="680085">
                <a:moveTo>
                  <a:pt x="2259838" y="124714"/>
                </a:moveTo>
                <a:lnTo>
                  <a:pt x="2222754" y="133604"/>
                </a:lnTo>
                <a:lnTo>
                  <a:pt x="2225802" y="145923"/>
                </a:lnTo>
                <a:lnTo>
                  <a:pt x="2262759" y="137033"/>
                </a:lnTo>
                <a:lnTo>
                  <a:pt x="2259838" y="124714"/>
                </a:lnTo>
                <a:close/>
              </a:path>
              <a:path w="2725420" h="680085">
                <a:moveTo>
                  <a:pt x="2309241" y="112776"/>
                </a:moveTo>
                <a:lnTo>
                  <a:pt x="2272157" y="121666"/>
                </a:lnTo>
                <a:lnTo>
                  <a:pt x="2275078" y="133985"/>
                </a:lnTo>
                <a:lnTo>
                  <a:pt x="2312161" y="125095"/>
                </a:lnTo>
                <a:lnTo>
                  <a:pt x="2309241" y="112776"/>
                </a:lnTo>
                <a:close/>
              </a:path>
              <a:path w="2725420" h="680085">
                <a:moveTo>
                  <a:pt x="2358644" y="100965"/>
                </a:moveTo>
                <a:lnTo>
                  <a:pt x="2321560" y="109855"/>
                </a:lnTo>
                <a:lnTo>
                  <a:pt x="2324481" y="122174"/>
                </a:lnTo>
                <a:lnTo>
                  <a:pt x="2361565" y="113284"/>
                </a:lnTo>
                <a:lnTo>
                  <a:pt x="2358644" y="100965"/>
                </a:lnTo>
                <a:close/>
              </a:path>
              <a:path w="2725420" h="680085">
                <a:moveTo>
                  <a:pt x="2408047" y="89027"/>
                </a:moveTo>
                <a:lnTo>
                  <a:pt x="2370963" y="97917"/>
                </a:lnTo>
                <a:lnTo>
                  <a:pt x="2373884" y="110362"/>
                </a:lnTo>
                <a:lnTo>
                  <a:pt x="2410968" y="101346"/>
                </a:lnTo>
                <a:lnTo>
                  <a:pt x="2408047" y="89027"/>
                </a:lnTo>
                <a:close/>
              </a:path>
              <a:path w="2725420" h="680085">
                <a:moveTo>
                  <a:pt x="2457449" y="77216"/>
                </a:moveTo>
                <a:lnTo>
                  <a:pt x="2420366" y="86106"/>
                </a:lnTo>
                <a:lnTo>
                  <a:pt x="2423286" y="98425"/>
                </a:lnTo>
                <a:lnTo>
                  <a:pt x="2460371" y="89535"/>
                </a:lnTo>
                <a:lnTo>
                  <a:pt x="2457449" y="77216"/>
                </a:lnTo>
                <a:close/>
              </a:path>
              <a:path w="2725420" h="680085">
                <a:moveTo>
                  <a:pt x="2506726" y="65278"/>
                </a:moveTo>
                <a:lnTo>
                  <a:pt x="2469769" y="74168"/>
                </a:lnTo>
                <a:lnTo>
                  <a:pt x="2472690" y="86614"/>
                </a:lnTo>
                <a:lnTo>
                  <a:pt x="2509773" y="77724"/>
                </a:lnTo>
                <a:lnTo>
                  <a:pt x="2506726" y="65278"/>
                </a:lnTo>
                <a:close/>
              </a:path>
              <a:path w="2725420" h="680085">
                <a:moveTo>
                  <a:pt x="2556129" y="53467"/>
                </a:moveTo>
                <a:lnTo>
                  <a:pt x="2519172" y="62357"/>
                </a:lnTo>
                <a:lnTo>
                  <a:pt x="2522093" y="74676"/>
                </a:lnTo>
                <a:lnTo>
                  <a:pt x="2559177" y="65786"/>
                </a:lnTo>
                <a:lnTo>
                  <a:pt x="2556129" y="53467"/>
                </a:lnTo>
                <a:close/>
              </a:path>
              <a:path w="2725420" h="680085">
                <a:moveTo>
                  <a:pt x="2605532" y="41529"/>
                </a:moveTo>
                <a:lnTo>
                  <a:pt x="2568574" y="50546"/>
                </a:lnTo>
                <a:lnTo>
                  <a:pt x="2571496" y="62865"/>
                </a:lnTo>
                <a:lnTo>
                  <a:pt x="2608580" y="53975"/>
                </a:lnTo>
                <a:lnTo>
                  <a:pt x="2605532" y="41529"/>
                </a:lnTo>
                <a:close/>
              </a:path>
              <a:path w="2725420" h="680085">
                <a:moveTo>
                  <a:pt x="2713053" y="29718"/>
                </a:moveTo>
                <a:lnTo>
                  <a:pt x="2654935" y="29718"/>
                </a:lnTo>
                <a:lnTo>
                  <a:pt x="2657983" y="42037"/>
                </a:lnTo>
                <a:lnTo>
                  <a:pt x="2652860" y="43264"/>
                </a:lnTo>
                <a:lnTo>
                  <a:pt x="2660269" y="74168"/>
                </a:lnTo>
                <a:lnTo>
                  <a:pt x="2713053" y="29718"/>
                </a:lnTo>
                <a:close/>
              </a:path>
              <a:path w="2725420" h="680085">
                <a:moveTo>
                  <a:pt x="2649903" y="30928"/>
                </a:moveTo>
                <a:lnTo>
                  <a:pt x="2617978" y="38608"/>
                </a:lnTo>
                <a:lnTo>
                  <a:pt x="2620898" y="50927"/>
                </a:lnTo>
                <a:lnTo>
                  <a:pt x="2652860" y="43264"/>
                </a:lnTo>
                <a:lnTo>
                  <a:pt x="2649903" y="30928"/>
                </a:lnTo>
                <a:close/>
              </a:path>
              <a:path w="2725420" h="680085">
                <a:moveTo>
                  <a:pt x="2654935" y="29718"/>
                </a:moveTo>
                <a:lnTo>
                  <a:pt x="2649903" y="30928"/>
                </a:lnTo>
                <a:lnTo>
                  <a:pt x="2652860" y="43264"/>
                </a:lnTo>
                <a:lnTo>
                  <a:pt x="2657983" y="42037"/>
                </a:lnTo>
                <a:lnTo>
                  <a:pt x="2654935" y="29718"/>
                </a:lnTo>
                <a:close/>
              </a:path>
              <a:path w="2725420" h="680085">
                <a:moveTo>
                  <a:pt x="2642489" y="0"/>
                </a:moveTo>
                <a:lnTo>
                  <a:pt x="2649903" y="30928"/>
                </a:lnTo>
                <a:lnTo>
                  <a:pt x="2654935" y="29718"/>
                </a:lnTo>
                <a:lnTo>
                  <a:pt x="2713053" y="29718"/>
                </a:lnTo>
                <a:lnTo>
                  <a:pt x="2725420" y="19304"/>
                </a:lnTo>
                <a:lnTo>
                  <a:pt x="26424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31073" y="895858"/>
            <a:ext cx="1338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192.168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.0.105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9576" y="5538215"/>
            <a:ext cx="3352800" cy="729995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7475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>
                <a:solidFill>
                  <a:srgbClr val="000000"/>
                </a:solidFill>
              </a:rPr>
              <a:t>References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788" y="1165351"/>
            <a:ext cx="749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6" name="object 6"/>
          <p:cNvSpPr txBox="1"/>
          <p:nvPr/>
        </p:nvSpPr>
        <p:spPr>
          <a:xfrm>
            <a:off x="316788" y="1668272"/>
            <a:ext cx="749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788" y="2171445"/>
            <a:ext cx="749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788" y="3009645"/>
            <a:ext cx="749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788" y="3512261"/>
            <a:ext cx="749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788" y="4183507"/>
            <a:ext cx="7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6788" y="4518786"/>
            <a:ext cx="7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6788" y="5021960"/>
            <a:ext cx="7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788" y="5357241"/>
            <a:ext cx="7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•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6788" y="830071"/>
            <a:ext cx="8731250" cy="5559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100" spc="-60" dirty="0">
                <a:latin typeface="Trebuchet MS"/>
                <a:cs typeface="Trebuchet MS"/>
              </a:rPr>
              <a:t>Hypervisors</a:t>
            </a:r>
            <a:endParaRPr sz="1100">
              <a:latin typeface="Trebuchet MS"/>
              <a:cs typeface="Trebuchet MS"/>
            </a:endParaRPr>
          </a:p>
          <a:p>
            <a:pPr marL="355600" marR="5171440" indent="114300">
              <a:lnSpc>
                <a:spcPct val="100000"/>
              </a:lnSpc>
            </a:pP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https://ph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oenixna</a:t>
            </a:r>
            <a:r>
              <a:rPr sz="11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p.</a:t>
            </a:r>
            <a:r>
              <a:rPr sz="1100" u="sng" spc="-1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om/</a:t>
            </a: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k</a:t>
            </a:r>
            <a:r>
              <a:rPr sz="1100" u="sng" spc="-1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b</a:t>
            </a:r>
            <a:r>
              <a:rPr sz="11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/</a:t>
            </a:r>
            <a:r>
              <a:rPr sz="11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</a:t>
            </a: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ha</a:t>
            </a: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t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</a:t>
            </a:r>
            <a:r>
              <a:rPr sz="11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i</a:t>
            </a: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s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hyp</a:t>
            </a: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e</a:t>
            </a: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rvisor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t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y</a:t>
            </a:r>
            <a:r>
              <a:rPr sz="11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pe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-1-</a:t>
            </a:r>
            <a:r>
              <a:rPr sz="1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2 </a:t>
            </a:r>
            <a:r>
              <a:rPr sz="1100" spc="-15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Docker</a:t>
            </a:r>
            <a:endParaRPr sz="1100">
              <a:latin typeface="Trebuchet MS"/>
              <a:cs typeface="Trebuchet MS"/>
            </a:endParaRPr>
          </a:p>
          <a:p>
            <a:pPr marL="469900" marR="3304540">
              <a:lnSpc>
                <a:spcPct val="100000"/>
              </a:lnSpc>
            </a:pP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https://takacsmark.com/getting-started-with-docker-in-your-project-step-by-step-tutorial/ </a:t>
            </a:r>
            <a:r>
              <a:rPr sz="1100" spc="-75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https://container.training/</a:t>
            </a:r>
            <a:endParaRPr sz="1100">
              <a:latin typeface="Trebuchet MS"/>
              <a:cs typeface="Trebuchet MS"/>
            </a:endParaRPr>
          </a:p>
          <a:p>
            <a:pPr marL="469900" marR="5600065" indent="-114300">
              <a:lnSpc>
                <a:spcPct val="100000"/>
              </a:lnSpc>
            </a:pPr>
            <a:r>
              <a:rPr sz="1100" spc="-70" dirty="0">
                <a:latin typeface="Trebuchet MS"/>
                <a:cs typeface="Trebuchet MS"/>
              </a:rPr>
              <a:t>Docker-compose 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https://docs.docker.com/compose/compose-file/</a:t>
            </a:r>
            <a:endParaRPr sz="1100">
              <a:latin typeface="Trebuchet MS"/>
              <a:cs typeface="Trebuchet MS"/>
            </a:endParaRPr>
          </a:p>
          <a:p>
            <a:pPr marL="355600" marR="4462780" indent="114300">
              <a:lnSpc>
                <a:spcPct val="100000"/>
              </a:lnSpc>
            </a:pP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https://docs.docker.com/compose/compose-file/compose-versioning/ </a:t>
            </a:r>
            <a:r>
              <a:rPr sz="1100" spc="-32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Dock</a:t>
            </a:r>
            <a:r>
              <a:rPr sz="1100" spc="-80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r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S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70" dirty="0">
                <a:latin typeface="Trebuchet MS"/>
                <a:cs typeface="Trebuchet MS"/>
              </a:rPr>
              <a:t>ar</a:t>
            </a:r>
            <a:r>
              <a:rPr sz="1100" spc="-65" dirty="0">
                <a:latin typeface="Trebuchet MS"/>
                <a:cs typeface="Trebuchet MS"/>
              </a:rPr>
              <a:t>m</a:t>
            </a:r>
            <a:endParaRPr sz="1100">
              <a:latin typeface="Trebuchet MS"/>
              <a:cs typeface="Trebuchet MS"/>
            </a:endParaRPr>
          </a:p>
          <a:p>
            <a:pPr marL="469900" marR="5080">
              <a:lnSpc>
                <a:spcPct val="100000"/>
              </a:lnSpc>
            </a:pP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https://k</a:t>
            </a:r>
            <a:r>
              <a:rPr sz="11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now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</a:t>
            </a:r>
            <a:r>
              <a:rPr sz="1100" u="sng" spc="-1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e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dg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e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pil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</a:t>
            </a:r>
            <a:r>
              <a:rPr sz="11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.it/</a:t>
            </a:r>
            <a:r>
              <a:rPr sz="1100" u="sng" spc="-1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p</a:t>
            </a:r>
            <a:r>
              <a:rPr sz="11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ost</a:t>
            </a: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s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/</a:t>
            </a:r>
            <a:r>
              <a:rPr sz="1100" u="sng" spc="-1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d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oc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ker_sw</a:t>
            </a:r>
            <a:r>
              <a:rPr sz="11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a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rm_</a:t>
            </a:r>
            <a:r>
              <a:rPr sz="11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ompend</a:t>
            </a:r>
            <a:r>
              <a:rPr sz="11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i</a:t>
            </a:r>
            <a:r>
              <a:rPr sz="11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um/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?</a:t>
            </a: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fb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lid=</a:t>
            </a:r>
            <a:r>
              <a:rPr sz="11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Iw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A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R2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J</a:t>
            </a:r>
            <a:r>
              <a:rPr sz="11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</a:t>
            </a:r>
            <a:r>
              <a:rPr sz="11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N</a:t>
            </a:r>
            <a:r>
              <a:rPr sz="11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RHrmf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K</a:t>
            </a:r>
            <a:r>
              <a:rPr sz="11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lau</a:t>
            </a:r>
            <a:r>
              <a:rPr sz="11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S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uEm</a:t>
            </a: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W1hwI7I</a:t>
            </a:r>
            <a:r>
              <a:rPr sz="11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x</a:t>
            </a:r>
            <a:r>
              <a:rPr sz="11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LJdf6</a:t>
            </a: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_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K</a:t>
            </a:r>
            <a:r>
              <a:rPr sz="11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U</a:t>
            </a:r>
            <a:r>
              <a:rPr sz="11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</a:t>
            </a:r>
            <a:r>
              <a:rPr sz="11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N</a:t>
            </a:r>
            <a:r>
              <a:rPr sz="11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8GQiS</a:t>
            </a: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qxc5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p</a:t>
            </a:r>
            <a:r>
              <a:rPr sz="11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X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m</a:t>
            </a:r>
            <a:r>
              <a:rPr sz="11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kw</a:t>
            </a:r>
            <a:r>
              <a:rPr sz="11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9</a:t>
            </a:r>
            <a:r>
              <a:rPr sz="1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RDE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a</a:t>
            </a:r>
            <a:r>
              <a:rPr sz="1100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M </a:t>
            </a:r>
            <a:r>
              <a:rPr sz="1100" spc="4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https://takacsmark.com/getting-started-with-docker-in-your-project-step-by-step-tutorial/</a:t>
            </a:r>
            <a:endParaRPr sz="11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https://container.training/</a:t>
            </a:r>
            <a:endParaRPr sz="1100">
              <a:latin typeface="Trebuchet MS"/>
              <a:cs typeface="Trebuchet MS"/>
            </a:endParaRPr>
          </a:p>
          <a:p>
            <a:pPr marL="355600" marR="4888230" indent="114300">
              <a:lnSpc>
                <a:spcPct val="100000"/>
              </a:lnSpc>
            </a:pP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https://r</a:t>
            </a: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ominir</a:t>
            </a: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ani.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om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/doc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ker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</a:t>
            </a:r>
            <a:r>
              <a:rPr sz="1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s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</a:t>
            </a: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ar</a:t>
            </a:r>
            <a:r>
              <a:rPr sz="11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m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</a:t>
            </a: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t</a:t>
            </a:r>
            <a:r>
              <a:rPr sz="11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u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tori</a:t>
            </a:r>
            <a:r>
              <a:rPr sz="11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a</a:t>
            </a:r>
            <a:r>
              <a:rPr sz="11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-</a:t>
            </a:r>
            <a:r>
              <a:rPr sz="11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b6747</a:t>
            </a:r>
            <a:r>
              <a:rPr sz="11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0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c</a:t>
            </a:r>
            <a:r>
              <a:rPr sz="11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f8872 </a:t>
            </a:r>
            <a:r>
              <a:rPr sz="1100" spc="-25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Dock</a:t>
            </a:r>
            <a:r>
              <a:rPr sz="1100" spc="-80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r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N</a:t>
            </a:r>
            <a:r>
              <a:rPr sz="1100" spc="-12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tw</a:t>
            </a:r>
            <a:r>
              <a:rPr sz="1100" spc="-60" dirty="0">
                <a:latin typeface="Trebuchet MS"/>
                <a:cs typeface="Trebuchet MS"/>
              </a:rPr>
              <a:t>orking</a:t>
            </a:r>
            <a:endParaRPr sz="1100">
              <a:latin typeface="Trebuchet MS"/>
              <a:cs typeface="Trebuchet MS"/>
            </a:endParaRPr>
          </a:p>
          <a:p>
            <a:pPr marL="469900" marR="4993640">
              <a:lnSpc>
                <a:spcPct val="100000"/>
              </a:lnSpc>
            </a:pP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https://docs.docker.com/network/network-tutorial-overlay/ </a:t>
            </a:r>
            <a:r>
              <a:rPr sz="1100" spc="-32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https://docs.docker.com/engine/swarm/ingress/</a:t>
            </a:r>
            <a:endParaRPr sz="11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1100" spc="-10" dirty="0">
                <a:latin typeface="Trebuchet MS"/>
                <a:cs typeface="Trebuchet MS"/>
              </a:rPr>
              <a:t>R</a:t>
            </a:r>
            <a:r>
              <a:rPr sz="1100" spc="-65" dirty="0">
                <a:latin typeface="Trebuchet MS"/>
                <a:cs typeface="Trebuchet MS"/>
              </a:rPr>
              <a:t>o</a:t>
            </a:r>
            <a:r>
              <a:rPr sz="1100" spc="-80" dirty="0">
                <a:latin typeface="Trebuchet MS"/>
                <a:cs typeface="Trebuchet MS"/>
              </a:rPr>
              <a:t>u</a:t>
            </a:r>
            <a:r>
              <a:rPr sz="1100" spc="-65" dirty="0">
                <a:latin typeface="Trebuchet MS"/>
                <a:cs typeface="Trebuchet MS"/>
              </a:rPr>
              <a:t>ting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-5" dirty="0">
                <a:latin typeface="Trebuchet MS"/>
                <a:cs typeface="Trebuchet MS"/>
              </a:rPr>
              <a:t>M</a:t>
            </a:r>
            <a:r>
              <a:rPr sz="1100" spc="-10" dirty="0">
                <a:latin typeface="Trebuchet MS"/>
                <a:cs typeface="Trebuchet MS"/>
              </a:rPr>
              <a:t>e</a:t>
            </a:r>
            <a:r>
              <a:rPr sz="1100" spc="-35" dirty="0">
                <a:latin typeface="Trebuchet MS"/>
                <a:cs typeface="Trebuchet MS"/>
              </a:rPr>
              <a:t>sh</a:t>
            </a:r>
            <a:endParaRPr sz="1100">
              <a:latin typeface="Trebuchet MS"/>
              <a:cs typeface="Trebuchet MS"/>
            </a:endParaRPr>
          </a:p>
          <a:p>
            <a:pPr marL="469900" marR="755650">
              <a:lnSpc>
                <a:spcPct val="100000"/>
              </a:lnSpc>
              <a:spcBef>
                <a:spcPts val="5"/>
              </a:spcBef>
            </a:pPr>
            <a:r>
              <a:rPr sz="11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https://mstechbits.wordpress.com/2019/06/06/load-balancing-docker-containers/amp/ </a:t>
            </a:r>
            <a:r>
              <a:rPr sz="1100" spc="-75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https://techcommunity.microsoft.com/t5/containers/docker-s-routing-mesh-available-with-windows-server-version-1709/ba-p/382382# </a:t>
            </a:r>
            <a:r>
              <a:rPr sz="1100" spc="-32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https://github.com/docker/docker.github.io/blob/master/engine/swarm/networking.md</a:t>
            </a:r>
            <a:endParaRPr sz="1100">
              <a:latin typeface="Trebuchet MS"/>
              <a:cs typeface="Trebuchet MS"/>
            </a:endParaRPr>
          </a:p>
          <a:p>
            <a:pPr marL="469900" marR="4272280" indent="-114300">
              <a:lnSpc>
                <a:spcPct val="100000"/>
              </a:lnSpc>
            </a:pPr>
            <a:r>
              <a:rPr sz="1100" spc="-65" dirty="0">
                <a:latin typeface="Trebuchet MS"/>
                <a:cs typeface="Trebuchet MS"/>
              </a:rPr>
              <a:t>P</a:t>
            </a:r>
            <a:r>
              <a:rPr sz="1100" spc="-40" dirty="0">
                <a:latin typeface="Trebuchet MS"/>
                <a:cs typeface="Trebuchet MS"/>
              </a:rPr>
              <a:t>l</a:t>
            </a:r>
            <a:r>
              <a:rPr sz="1100" spc="-90" dirty="0">
                <a:latin typeface="Trebuchet MS"/>
                <a:cs typeface="Trebuchet MS"/>
              </a:rPr>
              <a:t>ac</a:t>
            </a:r>
            <a:r>
              <a:rPr sz="1100" spc="-110" dirty="0">
                <a:latin typeface="Trebuchet MS"/>
                <a:cs typeface="Trebuchet MS"/>
              </a:rPr>
              <a:t>e</a:t>
            </a:r>
            <a:r>
              <a:rPr sz="1100" spc="-85" dirty="0">
                <a:latin typeface="Trebuchet MS"/>
                <a:cs typeface="Trebuchet MS"/>
              </a:rPr>
              <a:t>ment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-90" dirty="0">
                <a:latin typeface="Trebuchet MS"/>
                <a:cs typeface="Trebuchet MS"/>
              </a:rPr>
              <a:t>C</a:t>
            </a:r>
            <a:r>
              <a:rPr sz="1100" spc="-65" dirty="0">
                <a:latin typeface="Trebuchet MS"/>
                <a:cs typeface="Trebuchet MS"/>
              </a:rPr>
              <a:t>onstra</a:t>
            </a:r>
            <a:r>
              <a:rPr sz="1100" spc="-60" dirty="0">
                <a:latin typeface="Trebuchet MS"/>
                <a:cs typeface="Trebuchet MS"/>
              </a:rPr>
              <a:t>ints</a:t>
            </a:r>
            <a:r>
              <a:rPr sz="1100" spc="-95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in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S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70" dirty="0">
                <a:latin typeface="Trebuchet MS"/>
                <a:cs typeface="Trebuchet MS"/>
              </a:rPr>
              <a:t>ar</a:t>
            </a:r>
            <a:r>
              <a:rPr sz="1100" spc="-65" dirty="0">
                <a:latin typeface="Trebuchet MS"/>
                <a:cs typeface="Trebuchet MS"/>
              </a:rPr>
              <a:t>m </a:t>
            </a:r>
            <a:r>
              <a:rPr sz="1100" spc="-70" dirty="0">
                <a:latin typeface="Trebuchet MS"/>
                <a:cs typeface="Trebuchet MS"/>
              </a:rPr>
              <a:t>mode  </a:t>
            </a:r>
            <a:r>
              <a:rPr sz="11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https://docs.docker.com/engine/swarm/services/#placement-constraints</a:t>
            </a:r>
            <a:endParaRPr sz="11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1100" spc="-90" dirty="0">
                <a:latin typeface="Trebuchet MS"/>
                <a:cs typeface="Trebuchet MS"/>
              </a:rPr>
              <a:t>Traefik</a:t>
            </a:r>
            <a:endParaRPr sz="1100">
              <a:latin typeface="Trebuchet MS"/>
              <a:cs typeface="Trebuchet MS"/>
            </a:endParaRPr>
          </a:p>
          <a:p>
            <a:pPr marL="469900" marR="1062355">
              <a:lnSpc>
                <a:spcPct val="100000"/>
              </a:lnSpc>
            </a:pP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https://boxboat.com/2017/10/10/managing-multiple-microservices-with-traefik-in-docker-swarm/ </a:t>
            </a:r>
            <a:r>
              <a:rPr sz="1100" spc="-7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3"/>
              </a:rPr>
              <a:t>https://w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ww.di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3"/>
              </a:rPr>
              <a:t>gita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loc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3"/>
              </a:rPr>
              <a:t>ean.com/community/tutorials/how-to-use-traefik-as-a-reverse-proxy-for-docker-containers-on-ubuntu-18-04</a:t>
            </a:r>
            <a:endParaRPr sz="11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1100" spc="-55" dirty="0">
                <a:latin typeface="Trebuchet MS"/>
                <a:cs typeface="Trebuchet MS"/>
              </a:rPr>
              <a:t>HAProxy</a:t>
            </a:r>
            <a:endParaRPr sz="1100">
              <a:latin typeface="Trebuchet MS"/>
              <a:cs typeface="Trebuchet MS"/>
            </a:endParaRPr>
          </a:p>
          <a:p>
            <a:pPr marL="355600" marR="2661285" indent="114300">
              <a:lnSpc>
                <a:spcPct val="100000"/>
              </a:lnSpc>
            </a:pP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4"/>
              </a:rPr>
              <a:t>https://w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ww.ha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4"/>
              </a:rPr>
              <a:t>prox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y.c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4"/>
              </a:rPr>
              <a:t>om/blog/haproxy-on-docker-swarm-load-balancing-and-dns-service-discovery/ </a:t>
            </a:r>
            <a:r>
              <a:rPr sz="1100" spc="-7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GlusterFS</a:t>
            </a:r>
            <a:endParaRPr sz="11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https://sysadmins.co.za/container-persistent-storage-for-docker-swarm-using-a-glusterfs-volume-plugin/</a:t>
            </a:r>
            <a:endParaRPr sz="1100">
              <a:latin typeface="Trebuchet MS"/>
              <a:cs typeface="Trebuchet MS"/>
            </a:endParaRPr>
          </a:p>
          <a:p>
            <a:pPr marL="469900" marR="803275">
              <a:lnSpc>
                <a:spcPct val="100000"/>
              </a:lnSpc>
            </a:pPr>
            <a:r>
              <a:rPr sz="11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https://medium.com/running-a-software-factory/setup-3-node-high-availability-cluster-with-glusterfs-and-docker-swarm-b4ff80c6b5c3 </a:t>
            </a:r>
            <a:r>
              <a:rPr sz="1100" spc="-65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https://blog.ruanbekker.com/blog/2019/03/05/setup-a-3-node-replicated-storage-volume-with-glusterfs/?referral=github.com</a:t>
            </a:r>
            <a:endParaRPr sz="1100">
              <a:latin typeface="Trebuchet MS"/>
              <a:cs typeface="Trebuchet MS"/>
            </a:endParaRPr>
          </a:p>
          <a:p>
            <a:pPr marL="299085" marR="7391400" indent="-299085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spc="-90" dirty="0">
                <a:latin typeface="Trebuchet MS"/>
                <a:cs typeface="Trebuchet MS"/>
              </a:rPr>
              <a:t>Ceph </a:t>
            </a:r>
            <a:r>
              <a:rPr sz="1100" spc="-85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1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https://c</a:t>
            </a:r>
            <a:r>
              <a:rPr sz="11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e</a:t>
            </a:r>
            <a:r>
              <a:rPr sz="11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ph.io/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879" y="1426463"/>
            <a:ext cx="6493764" cy="43266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116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solidFill>
                  <a:srgbClr val="FFFFFF"/>
                </a:solidFill>
              </a:rPr>
              <a:t>Credits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967" y="1354328"/>
            <a:ext cx="4793615" cy="26352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authors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fer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nces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secti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  <a:p>
            <a:pPr marL="241300" marR="5080" indent="-228600">
              <a:lnSpc>
                <a:spcPct val="9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mshad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Mannambeth’s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Free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Docker 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urse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Kodekloud  </a:t>
            </a:r>
            <a:r>
              <a:rPr sz="2400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https://kodekloud.com/p/docker-for-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the-absolute-beginner-hands-on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Videos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Vario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blo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387" y="212216"/>
            <a:ext cx="11296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405" y="2437764"/>
            <a:ext cx="2030095" cy="46355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2800" b="1" spc="-204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800" b="1" spc="-1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800" b="1" spc="-245" dirty="0">
                <a:solidFill>
                  <a:srgbClr val="FFFFFF"/>
                </a:solidFill>
                <a:latin typeface="Trebuchet MS"/>
                <a:cs typeface="Trebuchet MS"/>
              </a:rPr>
              <a:t>ore</a:t>
            </a:r>
            <a:r>
              <a:rPr sz="28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67" y="2844799"/>
            <a:ext cx="111867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3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sends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tester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tester’s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issues,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however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works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developer’s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end.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405" y="4144645"/>
            <a:ext cx="1800225" cy="46355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4"/>
              </a:lnSpc>
            </a:pPr>
            <a:r>
              <a:rPr sz="2800" b="1" spc="-220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2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b="1" spc="-245" dirty="0">
                <a:solidFill>
                  <a:srgbClr val="FFFFFF"/>
                </a:solidFill>
                <a:latin typeface="Trebuchet MS"/>
                <a:cs typeface="Trebuchet MS"/>
              </a:rPr>
              <a:t>ocker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667" y="4551934"/>
            <a:ext cx="107321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tester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same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container,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able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environment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differences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issue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before.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87498" y="734009"/>
            <a:ext cx="7144384" cy="1252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5" dirty="0">
                <a:solidFill>
                  <a:srgbClr val="3E3E3E"/>
                </a:solidFill>
              </a:rPr>
              <a:t>Dev: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195" dirty="0">
                <a:solidFill>
                  <a:srgbClr val="3E3E3E"/>
                </a:solidFill>
              </a:rPr>
              <a:t>It</a:t>
            </a:r>
            <a:r>
              <a:rPr sz="4000" spc="-254" dirty="0">
                <a:solidFill>
                  <a:srgbClr val="3E3E3E"/>
                </a:solidFill>
              </a:rPr>
              <a:t> </a:t>
            </a:r>
            <a:r>
              <a:rPr sz="4000" spc="-195" dirty="0">
                <a:solidFill>
                  <a:srgbClr val="3E3E3E"/>
                </a:solidFill>
              </a:rPr>
              <a:t>works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25" dirty="0">
                <a:solidFill>
                  <a:srgbClr val="3E3E3E"/>
                </a:solidFill>
              </a:rPr>
              <a:t>fi</a:t>
            </a:r>
            <a:r>
              <a:rPr sz="4000" spc="-395" dirty="0">
                <a:solidFill>
                  <a:srgbClr val="3E3E3E"/>
                </a:solidFill>
              </a:rPr>
              <a:t>n</a:t>
            </a:r>
            <a:r>
              <a:rPr sz="4000" spc="-434" dirty="0">
                <a:solidFill>
                  <a:srgbClr val="3E3E3E"/>
                </a:solidFill>
              </a:rPr>
              <a:t>e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29" dirty="0">
                <a:solidFill>
                  <a:srgbClr val="3E3E3E"/>
                </a:solidFill>
              </a:rPr>
              <a:t>in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80" dirty="0">
                <a:solidFill>
                  <a:srgbClr val="3E3E3E"/>
                </a:solidFill>
              </a:rPr>
              <a:t>my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65" dirty="0">
                <a:solidFill>
                  <a:srgbClr val="3E3E3E"/>
                </a:solidFill>
              </a:rPr>
              <a:t>system!</a:t>
            </a:r>
            <a:endParaRPr sz="4000"/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4000" spc="-345" dirty="0">
                <a:solidFill>
                  <a:srgbClr val="3E3E3E"/>
                </a:solidFill>
              </a:rPr>
              <a:t>Test</a:t>
            </a:r>
            <a:r>
              <a:rPr sz="4000" spc="-385" dirty="0">
                <a:solidFill>
                  <a:srgbClr val="3E3E3E"/>
                </a:solidFill>
              </a:rPr>
              <a:t>e</a:t>
            </a:r>
            <a:r>
              <a:rPr sz="4000" spc="-365" dirty="0">
                <a:solidFill>
                  <a:srgbClr val="3E3E3E"/>
                </a:solidFill>
              </a:rPr>
              <a:t>r: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195" dirty="0">
                <a:solidFill>
                  <a:srgbClr val="3E3E3E"/>
                </a:solidFill>
              </a:rPr>
              <a:t>It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305" dirty="0">
                <a:solidFill>
                  <a:srgbClr val="3E3E3E"/>
                </a:solidFill>
              </a:rPr>
              <a:t>doesn’t</a:t>
            </a:r>
            <a:r>
              <a:rPr sz="4000" spc="-240" dirty="0">
                <a:solidFill>
                  <a:srgbClr val="3E3E3E"/>
                </a:solidFill>
              </a:rPr>
              <a:t> w</a:t>
            </a:r>
            <a:r>
              <a:rPr sz="4000" spc="-170" dirty="0">
                <a:solidFill>
                  <a:srgbClr val="3E3E3E"/>
                </a:solidFill>
              </a:rPr>
              <a:t>o</a:t>
            </a:r>
            <a:r>
              <a:rPr sz="4000" spc="-250" dirty="0">
                <a:solidFill>
                  <a:srgbClr val="3E3E3E"/>
                </a:solidFill>
              </a:rPr>
              <a:t>rk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95" dirty="0">
                <a:solidFill>
                  <a:srgbClr val="3E3E3E"/>
                </a:solidFill>
              </a:rPr>
              <a:t>i</a:t>
            </a:r>
            <a:r>
              <a:rPr sz="4000" spc="-190" dirty="0">
                <a:solidFill>
                  <a:srgbClr val="3E3E3E"/>
                </a:solidFill>
              </a:rPr>
              <a:t>n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80" dirty="0">
                <a:solidFill>
                  <a:srgbClr val="3E3E3E"/>
                </a:solidFill>
              </a:rPr>
              <a:t>my</a:t>
            </a:r>
            <a:r>
              <a:rPr sz="4000" spc="-240" dirty="0">
                <a:solidFill>
                  <a:srgbClr val="3E3E3E"/>
                </a:solidFill>
              </a:rPr>
              <a:t> </a:t>
            </a:r>
            <a:r>
              <a:rPr sz="4000" spc="-250" dirty="0">
                <a:solidFill>
                  <a:srgbClr val="3E3E3E"/>
                </a:solidFill>
              </a:rPr>
              <a:t>system</a:t>
            </a:r>
            <a:endParaRPr sz="400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5863"/>
            <a:ext cx="12004675" cy="5986780"/>
            <a:chOff x="0" y="435863"/>
            <a:chExt cx="12004675" cy="5986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6347" y="2301240"/>
              <a:ext cx="8458200" cy="41208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5863"/>
              <a:ext cx="4340352" cy="32552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6259"/>
            <a:ext cx="12192000" cy="57698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7387"/>
            <a:ext cx="12191999" cy="5929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1296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6004" y="977899"/>
            <a:ext cx="11479530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80" dirty="0">
                <a:solidFill>
                  <a:srgbClr val="316CE4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virtualization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develop,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deploy,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containers.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 marR="104775">
              <a:lnSpc>
                <a:spcPct val="100000"/>
              </a:lnSpc>
            </a:pPr>
            <a:r>
              <a:rPr sz="2800" spc="-200" dirty="0">
                <a:solidFill>
                  <a:srgbClr val="316CE4"/>
                </a:solidFill>
                <a:latin typeface="Trebuchet MS"/>
                <a:cs typeface="Trebuchet MS"/>
              </a:rPr>
              <a:t>Container</a:t>
            </a:r>
            <a:r>
              <a:rPr sz="2800" spc="-165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refers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lightweight,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stand-alone,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executable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package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Trebuchet MS"/>
                <a:cs typeface="Trebuchet MS"/>
              </a:rPr>
              <a:t>piece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libraries,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configuration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files,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dependencies,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necessary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parts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operate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004" y="3965575"/>
            <a:ext cx="5123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Ex: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Ubu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tu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C2D53"/>
                </a:solidFill>
                <a:latin typeface="Trebuchet MS"/>
                <a:cs typeface="Trebuchet MS"/>
              </a:rPr>
              <a:t>+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00AF50"/>
                </a:solidFill>
                <a:latin typeface="Trebuchet MS"/>
                <a:cs typeface="Trebuchet MS"/>
              </a:rPr>
              <a:t>Python</a:t>
            </a:r>
            <a:r>
              <a:rPr sz="2800" spc="-16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00AF50"/>
                </a:solidFill>
                <a:latin typeface="Trebuchet MS"/>
                <a:cs typeface="Trebuchet MS"/>
              </a:rPr>
              <a:t>+</a:t>
            </a:r>
            <a:r>
              <a:rPr sz="2800" spc="-16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C000"/>
                </a:solidFill>
                <a:latin typeface="Trebuchet MS"/>
                <a:cs typeface="Trebuchet MS"/>
              </a:rPr>
              <a:t>Depende</a:t>
            </a:r>
            <a:r>
              <a:rPr sz="2800" spc="-18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800" spc="-200" dirty="0">
                <a:solidFill>
                  <a:srgbClr val="FFC000"/>
                </a:solidFill>
                <a:latin typeface="Trebuchet MS"/>
                <a:cs typeface="Trebuchet MS"/>
              </a:rPr>
              <a:t>cies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010400" y="3387852"/>
            <a:ext cx="3679190" cy="2966085"/>
            <a:chOff x="7010400" y="3387852"/>
            <a:chExt cx="3679190" cy="2966085"/>
          </a:xfrm>
        </p:grpSpPr>
        <p:sp>
          <p:nvSpPr>
            <p:cNvPr id="8" name="object 8"/>
            <p:cNvSpPr/>
            <p:nvPr/>
          </p:nvSpPr>
          <p:spPr>
            <a:xfrm>
              <a:off x="7024877" y="3402330"/>
              <a:ext cx="3649979" cy="2936875"/>
            </a:xfrm>
            <a:custGeom>
              <a:avLst/>
              <a:gdLst/>
              <a:ahLst/>
              <a:cxnLst/>
              <a:rect l="l" t="t" r="r" b="b"/>
              <a:pathLst>
                <a:path w="3649979" h="2936875">
                  <a:moveTo>
                    <a:pt x="0" y="489458"/>
                  </a:moveTo>
                  <a:lnTo>
                    <a:pt x="2241" y="442329"/>
                  </a:lnTo>
                  <a:lnTo>
                    <a:pt x="8828" y="396467"/>
                  </a:lnTo>
                  <a:lnTo>
                    <a:pt x="19555" y="352075"/>
                  </a:lnTo>
                  <a:lnTo>
                    <a:pt x="34216" y="309359"/>
                  </a:lnTo>
                  <a:lnTo>
                    <a:pt x="52608" y="268524"/>
                  </a:lnTo>
                  <a:lnTo>
                    <a:pt x="74523" y="229776"/>
                  </a:lnTo>
                  <a:lnTo>
                    <a:pt x="99757" y="193320"/>
                  </a:lnTo>
                  <a:lnTo>
                    <a:pt x="128105" y="159361"/>
                  </a:lnTo>
                  <a:lnTo>
                    <a:pt x="159361" y="128105"/>
                  </a:lnTo>
                  <a:lnTo>
                    <a:pt x="193320" y="99757"/>
                  </a:lnTo>
                  <a:lnTo>
                    <a:pt x="229776" y="74523"/>
                  </a:lnTo>
                  <a:lnTo>
                    <a:pt x="268524" y="52608"/>
                  </a:lnTo>
                  <a:lnTo>
                    <a:pt x="309359" y="34216"/>
                  </a:lnTo>
                  <a:lnTo>
                    <a:pt x="352075" y="19555"/>
                  </a:lnTo>
                  <a:lnTo>
                    <a:pt x="396467" y="8828"/>
                  </a:lnTo>
                  <a:lnTo>
                    <a:pt x="442329" y="2241"/>
                  </a:lnTo>
                  <a:lnTo>
                    <a:pt x="489457" y="0"/>
                  </a:lnTo>
                  <a:lnTo>
                    <a:pt x="3160522" y="0"/>
                  </a:lnTo>
                  <a:lnTo>
                    <a:pt x="3207650" y="2241"/>
                  </a:lnTo>
                  <a:lnTo>
                    <a:pt x="3253512" y="8828"/>
                  </a:lnTo>
                  <a:lnTo>
                    <a:pt x="3297904" y="19555"/>
                  </a:lnTo>
                  <a:lnTo>
                    <a:pt x="3340620" y="34216"/>
                  </a:lnTo>
                  <a:lnTo>
                    <a:pt x="3381455" y="52608"/>
                  </a:lnTo>
                  <a:lnTo>
                    <a:pt x="3420203" y="74523"/>
                  </a:lnTo>
                  <a:lnTo>
                    <a:pt x="3456659" y="99757"/>
                  </a:lnTo>
                  <a:lnTo>
                    <a:pt x="3490618" y="128105"/>
                  </a:lnTo>
                  <a:lnTo>
                    <a:pt x="3521874" y="159361"/>
                  </a:lnTo>
                  <a:lnTo>
                    <a:pt x="3550222" y="193320"/>
                  </a:lnTo>
                  <a:lnTo>
                    <a:pt x="3575456" y="229776"/>
                  </a:lnTo>
                  <a:lnTo>
                    <a:pt x="3597371" y="268524"/>
                  </a:lnTo>
                  <a:lnTo>
                    <a:pt x="3615763" y="309359"/>
                  </a:lnTo>
                  <a:lnTo>
                    <a:pt x="3630424" y="352075"/>
                  </a:lnTo>
                  <a:lnTo>
                    <a:pt x="3641151" y="396467"/>
                  </a:lnTo>
                  <a:lnTo>
                    <a:pt x="3647738" y="442329"/>
                  </a:lnTo>
                  <a:lnTo>
                    <a:pt x="3649979" y="489458"/>
                  </a:lnTo>
                  <a:lnTo>
                    <a:pt x="3649979" y="2447277"/>
                  </a:lnTo>
                  <a:lnTo>
                    <a:pt x="3647738" y="2494417"/>
                  </a:lnTo>
                  <a:lnTo>
                    <a:pt x="3641151" y="2540289"/>
                  </a:lnTo>
                  <a:lnTo>
                    <a:pt x="3630424" y="2584688"/>
                  </a:lnTo>
                  <a:lnTo>
                    <a:pt x="3615763" y="2627409"/>
                  </a:lnTo>
                  <a:lnTo>
                    <a:pt x="3597371" y="2668247"/>
                  </a:lnTo>
                  <a:lnTo>
                    <a:pt x="3575456" y="2706996"/>
                  </a:lnTo>
                  <a:lnTo>
                    <a:pt x="3550222" y="2743452"/>
                  </a:lnTo>
                  <a:lnTo>
                    <a:pt x="3521874" y="2777409"/>
                  </a:lnTo>
                  <a:lnTo>
                    <a:pt x="3490618" y="2808663"/>
                  </a:lnTo>
                  <a:lnTo>
                    <a:pt x="3456659" y="2837008"/>
                  </a:lnTo>
                  <a:lnTo>
                    <a:pt x="3420203" y="2862239"/>
                  </a:lnTo>
                  <a:lnTo>
                    <a:pt x="3381455" y="2884151"/>
                  </a:lnTo>
                  <a:lnTo>
                    <a:pt x="3340620" y="2902539"/>
                  </a:lnTo>
                  <a:lnTo>
                    <a:pt x="3297904" y="2917197"/>
                  </a:lnTo>
                  <a:lnTo>
                    <a:pt x="3253512" y="2927922"/>
                  </a:lnTo>
                  <a:lnTo>
                    <a:pt x="3207650" y="2934507"/>
                  </a:lnTo>
                  <a:lnTo>
                    <a:pt x="3160522" y="2936748"/>
                  </a:lnTo>
                  <a:lnTo>
                    <a:pt x="489457" y="2936748"/>
                  </a:lnTo>
                  <a:lnTo>
                    <a:pt x="442329" y="2934507"/>
                  </a:lnTo>
                  <a:lnTo>
                    <a:pt x="396467" y="2927922"/>
                  </a:lnTo>
                  <a:lnTo>
                    <a:pt x="352075" y="2917197"/>
                  </a:lnTo>
                  <a:lnTo>
                    <a:pt x="309359" y="2902539"/>
                  </a:lnTo>
                  <a:lnTo>
                    <a:pt x="268524" y="2884151"/>
                  </a:lnTo>
                  <a:lnTo>
                    <a:pt x="229776" y="2862239"/>
                  </a:lnTo>
                  <a:lnTo>
                    <a:pt x="193320" y="2837008"/>
                  </a:lnTo>
                  <a:lnTo>
                    <a:pt x="159361" y="2808663"/>
                  </a:lnTo>
                  <a:lnTo>
                    <a:pt x="128105" y="2777409"/>
                  </a:lnTo>
                  <a:lnTo>
                    <a:pt x="99757" y="2743452"/>
                  </a:lnTo>
                  <a:lnTo>
                    <a:pt x="74523" y="2706996"/>
                  </a:lnTo>
                  <a:lnTo>
                    <a:pt x="52608" y="2668247"/>
                  </a:lnTo>
                  <a:lnTo>
                    <a:pt x="34216" y="2627409"/>
                  </a:lnTo>
                  <a:lnTo>
                    <a:pt x="19555" y="2584688"/>
                  </a:lnTo>
                  <a:lnTo>
                    <a:pt x="8828" y="2540289"/>
                  </a:lnTo>
                  <a:lnTo>
                    <a:pt x="2241" y="2494417"/>
                  </a:lnTo>
                  <a:lnTo>
                    <a:pt x="0" y="2447277"/>
                  </a:lnTo>
                  <a:lnTo>
                    <a:pt x="0" y="489458"/>
                  </a:lnTo>
                  <a:close/>
                </a:path>
              </a:pathLst>
            </a:custGeom>
            <a:ln w="2895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79970" y="5374386"/>
              <a:ext cx="2929255" cy="675640"/>
            </a:xfrm>
            <a:custGeom>
              <a:avLst/>
              <a:gdLst/>
              <a:ahLst/>
              <a:cxnLst/>
              <a:rect l="l" t="t" r="r" b="b"/>
              <a:pathLst>
                <a:path w="2929254" h="675639">
                  <a:moveTo>
                    <a:pt x="0" y="112522"/>
                  </a:move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2816605" y="0"/>
                  </a:lnTo>
                  <a:lnTo>
                    <a:pt x="2860387" y="8848"/>
                  </a:lnTo>
                  <a:lnTo>
                    <a:pt x="2896155" y="32972"/>
                  </a:lnTo>
                  <a:lnTo>
                    <a:pt x="2920279" y="68740"/>
                  </a:lnTo>
                  <a:lnTo>
                    <a:pt x="2929128" y="112522"/>
                  </a:lnTo>
                  <a:lnTo>
                    <a:pt x="2929128" y="562610"/>
                  </a:lnTo>
                  <a:lnTo>
                    <a:pt x="2920279" y="606407"/>
                  </a:lnTo>
                  <a:lnTo>
                    <a:pt x="2896155" y="642173"/>
                  </a:lnTo>
                  <a:lnTo>
                    <a:pt x="2860387" y="666289"/>
                  </a:lnTo>
                  <a:lnTo>
                    <a:pt x="2816605" y="675132"/>
                  </a:lnTo>
                  <a:lnTo>
                    <a:pt x="112522" y="675132"/>
                  </a:lnTo>
                  <a:lnTo>
                    <a:pt x="68740" y="666289"/>
                  </a:lnTo>
                  <a:lnTo>
                    <a:pt x="32972" y="642173"/>
                  </a:lnTo>
                  <a:lnTo>
                    <a:pt x="8848" y="606407"/>
                  </a:lnTo>
                  <a:lnTo>
                    <a:pt x="0" y="562610"/>
                  </a:lnTo>
                  <a:lnTo>
                    <a:pt x="0" y="112522"/>
                  </a:lnTo>
                  <a:close/>
                </a:path>
              </a:pathLst>
            </a:custGeom>
            <a:ln w="28955">
              <a:solidFill>
                <a:srgbClr val="FC2D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79970" y="4517898"/>
              <a:ext cx="2929255" cy="675640"/>
            </a:xfrm>
            <a:custGeom>
              <a:avLst/>
              <a:gdLst/>
              <a:ahLst/>
              <a:cxnLst/>
              <a:rect l="l" t="t" r="r" b="b"/>
              <a:pathLst>
                <a:path w="2929254" h="675639">
                  <a:moveTo>
                    <a:pt x="0" y="112521"/>
                  </a:move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2816605" y="0"/>
                  </a:lnTo>
                  <a:lnTo>
                    <a:pt x="2860387" y="8848"/>
                  </a:lnTo>
                  <a:lnTo>
                    <a:pt x="2896155" y="32972"/>
                  </a:lnTo>
                  <a:lnTo>
                    <a:pt x="2920279" y="68740"/>
                  </a:lnTo>
                  <a:lnTo>
                    <a:pt x="2929128" y="112521"/>
                  </a:lnTo>
                  <a:lnTo>
                    <a:pt x="2929128" y="562609"/>
                  </a:lnTo>
                  <a:lnTo>
                    <a:pt x="2920279" y="606391"/>
                  </a:lnTo>
                  <a:lnTo>
                    <a:pt x="2896155" y="642159"/>
                  </a:lnTo>
                  <a:lnTo>
                    <a:pt x="2860387" y="666283"/>
                  </a:lnTo>
                  <a:lnTo>
                    <a:pt x="2816605" y="675132"/>
                  </a:lnTo>
                  <a:lnTo>
                    <a:pt x="112522" y="675132"/>
                  </a:lnTo>
                  <a:lnTo>
                    <a:pt x="68740" y="666283"/>
                  </a:lnTo>
                  <a:lnTo>
                    <a:pt x="32972" y="642159"/>
                  </a:lnTo>
                  <a:lnTo>
                    <a:pt x="8848" y="606391"/>
                  </a:lnTo>
                  <a:lnTo>
                    <a:pt x="0" y="562609"/>
                  </a:lnTo>
                  <a:lnTo>
                    <a:pt x="0" y="112521"/>
                  </a:lnTo>
                  <a:close/>
                </a:path>
              </a:pathLst>
            </a:custGeom>
            <a:ln w="2895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79970" y="3653790"/>
              <a:ext cx="2929255" cy="675640"/>
            </a:xfrm>
            <a:custGeom>
              <a:avLst/>
              <a:gdLst/>
              <a:ahLst/>
              <a:cxnLst/>
              <a:rect l="l" t="t" r="r" b="b"/>
              <a:pathLst>
                <a:path w="2929254" h="675639">
                  <a:moveTo>
                    <a:pt x="0" y="112522"/>
                  </a:move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2816605" y="0"/>
                  </a:lnTo>
                  <a:lnTo>
                    <a:pt x="2860387" y="8848"/>
                  </a:lnTo>
                  <a:lnTo>
                    <a:pt x="2896155" y="32972"/>
                  </a:lnTo>
                  <a:lnTo>
                    <a:pt x="2920279" y="68740"/>
                  </a:lnTo>
                  <a:lnTo>
                    <a:pt x="2929128" y="112522"/>
                  </a:lnTo>
                  <a:lnTo>
                    <a:pt x="2929128" y="562610"/>
                  </a:lnTo>
                  <a:lnTo>
                    <a:pt x="2920279" y="606391"/>
                  </a:lnTo>
                  <a:lnTo>
                    <a:pt x="2896155" y="642159"/>
                  </a:lnTo>
                  <a:lnTo>
                    <a:pt x="2860387" y="666283"/>
                  </a:lnTo>
                  <a:lnTo>
                    <a:pt x="2816605" y="675132"/>
                  </a:lnTo>
                  <a:lnTo>
                    <a:pt x="112522" y="675132"/>
                  </a:lnTo>
                  <a:lnTo>
                    <a:pt x="68740" y="666283"/>
                  </a:lnTo>
                  <a:lnTo>
                    <a:pt x="32972" y="642159"/>
                  </a:lnTo>
                  <a:lnTo>
                    <a:pt x="8848" y="606391"/>
                  </a:lnTo>
                  <a:lnTo>
                    <a:pt x="0" y="562610"/>
                  </a:lnTo>
                  <a:lnTo>
                    <a:pt x="0" y="112522"/>
                  </a:lnTo>
                  <a:close/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76133" y="4636389"/>
            <a:ext cx="2439670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C000"/>
                </a:solidFill>
                <a:latin typeface="Calibri"/>
                <a:cs typeface="Calibri"/>
              </a:rPr>
              <a:t>Dependencies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Ubuntu</a:t>
            </a:r>
            <a:r>
              <a:rPr sz="2400" spc="-3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Base</a:t>
            </a:r>
            <a:r>
              <a:rPr sz="2400" spc="-4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43747" y="3761994"/>
            <a:ext cx="1426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Appli</a:t>
            </a: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00AF5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076" y="3450712"/>
            <a:ext cx="375927" cy="45615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3023" y="4634484"/>
            <a:ext cx="2247900" cy="200101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150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solidFill>
                  <a:srgbClr val="FFFFFF"/>
                </a:solidFill>
              </a:rPr>
              <a:t>VMs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105" dirty="0">
                <a:solidFill>
                  <a:srgbClr val="FFFFFF"/>
                </a:solidFill>
              </a:rPr>
              <a:t>vs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95" dirty="0">
                <a:solidFill>
                  <a:srgbClr val="FFFFFF"/>
                </a:solidFill>
              </a:rPr>
              <a:t>D</a:t>
            </a:r>
            <a:r>
              <a:rPr spc="-75" dirty="0">
                <a:solidFill>
                  <a:srgbClr val="FFFFFF"/>
                </a:solidFill>
              </a:rPr>
              <a:t>o</a:t>
            </a:r>
            <a:r>
              <a:rPr spc="-254" dirty="0">
                <a:solidFill>
                  <a:srgbClr val="FFFFFF"/>
                </a:solidFill>
              </a:rPr>
              <a:t>cker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00" dirty="0">
                <a:solidFill>
                  <a:srgbClr val="FFFFFF"/>
                </a:solidFill>
              </a:rPr>
              <a:t>ers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135636"/>
            <a:ext cx="12192000" cy="6537959"/>
            <a:chOff x="0" y="135636"/>
            <a:chExt cx="12192000" cy="6537959"/>
          </a:xfrm>
        </p:grpSpPr>
        <p:sp>
          <p:nvSpPr>
            <p:cNvPr id="5" name="object 5"/>
            <p:cNvSpPr/>
            <p:nvPr/>
          </p:nvSpPr>
          <p:spPr>
            <a:xfrm>
              <a:off x="332231" y="324612"/>
              <a:ext cx="45720" cy="394970"/>
            </a:xfrm>
            <a:custGeom>
              <a:avLst/>
              <a:gdLst/>
              <a:ahLst/>
              <a:cxnLst/>
              <a:rect l="l" t="t" r="r" b="b"/>
              <a:pathLst>
                <a:path w="45720" h="394970">
                  <a:moveTo>
                    <a:pt x="45720" y="0"/>
                  </a:moveTo>
                  <a:lnTo>
                    <a:pt x="0" y="0"/>
                  </a:lnTo>
                  <a:lnTo>
                    <a:pt x="0" y="394716"/>
                  </a:lnTo>
                  <a:lnTo>
                    <a:pt x="45720" y="39471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4568"/>
              <a:ext cx="12192000" cy="5939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0019" y="135636"/>
              <a:ext cx="539496" cy="3886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150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solidFill>
                  <a:srgbClr val="FFFFFF"/>
                </a:solidFill>
              </a:rPr>
              <a:t>VMs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105" dirty="0">
                <a:solidFill>
                  <a:srgbClr val="FFFFFF"/>
                </a:solidFill>
              </a:rPr>
              <a:t>vs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95" dirty="0">
                <a:solidFill>
                  <a:srgbClr val="FFFFFF"/>
                </a:solidFill>
              </a:rPr>
              <a:t>D</a:t>
            </a:r>
            <a:r>
              <a:rPr spc="-75" dirty="0">
                <a:solidFill>
                  <a:srgbClr val="FFFFFF"/>
                </a:solidFill>
              </a:rPr>
              <a:t>o</a:t>
            </a:r>
            <a:r>
              <a:rPr spc="-254" dirty="0">
                <a:solidFill>
                  <a:srgbClr val="FFFFFF"/>
                </a:solidFill>
              </a:rPr>
              <a:t>cker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00" dirty="0">
                <a:solidFill>
                  <a:srgbClr val="FFFFFF"/>
                </a:solidFill>
              </a:rPr>
              <a:t>ers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70608" y="965072"/>
          <a:ext cx="9038590" cy="4526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9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Virtual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Docker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Container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Hardware-level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isolation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isolation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Each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VM has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separate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Each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container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share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Boots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minutes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Boots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seconds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VMs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few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GBs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Containers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lightweight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(KBs/MBs)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Ready-made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VMs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difficult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find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Pre-built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docker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containers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easily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available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2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VMs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can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move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new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host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easily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7183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Containers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destroyed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re-created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rather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moving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Creating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VM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takes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relatively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longer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Containers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created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seconds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More resource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resource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0695" y="5582411"/>
            <a:ext cx="2791968" cy="11109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6456" y="5570220"/>
            <a:ext cx="3150107" cy="11551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95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1299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Architect</a:t>
            </a:r>
            <a:r>
              <a:rPr spc="-295" dirty="0">
                <a:solidFill>
                  <a:srgbClr val="FFFFFF"/>
                </a:solidFill>
              </a:rPr>
              <a:t>u</a:t>
            </a:r>
            <a:r>
              <a:rPr spc="-275" dirty="0">
                <a:solidFill>
                  <a:srgbClr val="FFFFFF"/>
                </a:solidFill>
              </a:rPr>
              <a:t>re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F95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3864" y="1511808"/>
            <a:ext cx="4835652" cy="41483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7878" y="1150366"/>
            <a:ext cx="6824345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uses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C000"/>
                </a:solidFill>
                <a:latin typeface="Trebuchet MS"/>
                <a:cs typeface="Trebuchet MS"/>
              </a:rPr>
              <a:t>client-server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architecture.</a:t>
            </a:r>
            <a:endParaRPr sz="2800">
              <a:latin typeface="Trebuchet MS"/>
              <a:cs typeface="Trebuchet MS"/>
            </a:endParaRPr>
          </a:p>
          <a:p>
            <a:pPr marL="469900" marR="6019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talks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daemon,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heavy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fting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il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g, 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ng,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distr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buti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ur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Docker 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containers.</a:t>
            </a:r>
            <a:endParaRPr sz="2800">
              <a:latin typeface="Trebuchet MS"/>
              <a:cs typeface="Trebuchet MS"/>
            </a:endParaRPr>
          </a:p>
          <a:p>
            <a:pPr marL="469900" marR="50482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ent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daemon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run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sa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m,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70" dirty="0">
                <a:solidFill>
                  <a:srgbClr val="FFFFFF"/>
                </a:solidFill>
                <a:latin typeface="Trebuchet MS"/>
                <a:cs typeface="Trebuchet MS"/>
              </a:rPr>
              <a:t>ect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ocker 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ent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remote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daemon.</a:t>
            </a:r>
            <a:endParaRPr sz="28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vi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tual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communi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ation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bet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een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CLI 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clie</a:t>
            </a:r>
            <a:r>
              <a:rPr sz="2800" spc="-2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dae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on,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REST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95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1299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Architect</a:t>
            </a:r>
            <a:r>
              <a:rPr spc="-295" dirty="0">
                <a:solidFill>
                  <a:srgbClr val="FFFFFF"/>
                </a:solidFill>
              </a:rPr>
              <a:t>u</a:t>
            </a:r>
            <a:r>
              <a:rPr spc="-275" dirty="0">
                <a:solidFill>
                  <a:srgbClr val="FFFFFF"/>
                </a:solidFill>
              </a:rPr>
              <a:t>re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F95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1179" y="1260347"/>
            <a:ext cx="8549640" cy="49834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980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000000"/>
                </a:solidFill>
              </a:rPr>
              <a:t>Do</a:t>
            </a:r>
            <a:r>
              <a:rPr spc="-135" dirty="0">
                <a:solidFill>
                  <a:srgbClr val="000000"/>
                </a:solidFill>
              </a:rPr>
              <a:t>c</a:t>
            </a:r>
            <a:r>
              <a:rPr spc="-245" dirty="0">
                <a:solidFill>
                  <a:srgbClr val="000000"/>
                </a:solidFill>
              </a:rPr>
              <a:t>ker</a:t>
            </a:r>
            <a:r>
              <a:rPr spc="-215" dirty="0">
                <a:solidFill>
                  <a:srgbClr val="000000"/>
                </a:solidFill>
              </a:rPr>
              <a:t> </a:t>
            </a:r>
            <a:r>
              <a:rPr spc="-130" dirty="0">
                <a:solidFill>
                  <a:srgbClr val="000000"/>
                </a:solidFill>
              </a:rPr>
              <a:t>Ins</a:t>
            </a:r>
            <a:r>
              <a:rPr spc="-140" dirty="0">
                <a:solidFill>
                  <a:srgbClr val="000000"/>
                </a:solidFill>
              </a:rPr>
              <a:t>t</a:t>
            </a:r>
            <a:r>
              <a:rPr spc="-235" dirty="0">
                <a:solidFill>
                  <a:srgbClr val="000000"/>
                </a:solidFill>
              </a:rPr>
              <a:t>alla</a:t>
            </a:r>
            <a:r>
              <a:rPr spc="-245" dirty="0">
                <a:solidFill>
                  <a:srgbClr val="000000"/>
                </a:solidFill>
              </a:rPr>
              <a:t>t</a:t>
            </a:r>
            <a:r>
              <a:rPr spc="-195" dirty="0">
                <a:solidFill>
                  <a:srgbClr val="000000"/>
                </a:solidFill>
              </a:rPr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4592" y="1491223"/>
            <a:ext cx="4176741" cy="38484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7469" y="1259840"/>
            <a:ext cx="7474584" cy="3899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163320" indent="-355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b="1" spc="-229" dirty="0">
                <a:solidFill>
                  <a:srgbClr val="001F5F"/>
                </a:solidFill>
                <a:latin typeface="Trebuchet MS"/>
                <a:cs typeface="Trebuchet MS"/>
              </a:rPr>
              <a:t>Do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2800" b="1" spc="-220" dirty="0">
                <a:solidFill>
                  <a:srgbClr val="001F5F"/>
                </a:solidFill>
                <a:latin typeface="Trebuchet MS"/>
                <a:cs typeface="Trebuchet MS"/>
              </a:rPr>
              <a:t>ker</a:t>
            </a:r>
            <a:r>
              <a:rPr sz="2800" b="1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for</a:t>
            </a:r>
            <a:r>
              <a:rPr sz="2800" b="1" spc="-15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140" dirty="0">
                <a:solidFill>
                  <a:srgbClr val="001F5F"/>
                </a:solidFill>
                <a:latin typeface="Trebuchet MS"/>
                <a:cs typeface="Trebuchet MS"/>
              </a:rPr>
              <a:t>Window</a:t>
            </a:r>
            <a:r>
              <a:rPr sz="2800" b="1" spc="-114" dirty="0">
                <a:solidFill>
                  <a:srgbClr val="001F5F"/>
                </a:solidFill>
                <a:latin typeface="Trebuchet MS"/>
                <a:cs typeface="Trebuchet MS"/>
              </a:rPr>
              <a:t>s</a:t>
            </a:r>
            <a:r>
              <a:rPr sz="2800" spc="-330" dirty="0">
                <a:solidFill>
                  <a:srgbClr val="001F5F"/>
                </a:solidFill>
                <a:latin typeface="Trebuchet MS"/>
                <a:cs typeface="Trebuchet MS"/>
              </a:rPr>
              <a:t>:</a:t>
            </a:r>
            <a:r>
              <a:rPr sz="2800" spc="-14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65" dirty="0">
                <a:solidFill>
                  <a:srgbClr val="001F5F"/>
                </a:solidFill>
                <a:latin typeface="Trebuchet MS"/>
                <a:cs typeface="Trebuchet MS"/>
              </a:rPr>
              <a:t>Wi</a:t>
            </a:r>
            <a:r>
              <a:rPr sz="2800" spc="-5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001F5F"/>
                </a:solidFill>
                <a:latin typeface="Trebuchet MS"/>
                <a:cs typeface="Trebuchet MS"/>
              </a:rPr>
              <a:t>10</a:t>
            </a:r>
            <a:r>
              <a:rPr sz="2800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001F5F"/>
                </a:solidFill>
                <a:latin typeface="Trebuchet MS"/>
                <a:cs typeface="Trebuchet MS"/>
              </a:rPr>
              <a:t>Pro/Ent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only  </a:t>
            </a:r>
            <a:r>
              <a:rPr sz="2800" spc="-130" dirty="0">
                <a:solidFill>
                  <a:srgbClr val="001F5F"/>
                </a:solidFill>
                <a:latin typeface="Trebuchet MS"/>
                <a:cs typeface="Trebuchet MS"/>
              </a:rPr>
              <a:t>Uses</a:t>
            </a:r>
            <a:r>
              <a:rPr sz="2800" spc="-1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001F5F"/>
                </a:solidFill>
                <a:latin typeface="Trebuchet MS"/>
                <a:cs typeface="Trebuchet MS"/>
              </a:rPr>
              <a:t>Hy</a:t>
            </a:r>
            <a:r>
              <a:rPr sz="2800" spc="-125" dirty="0">
                <a:solidFill>
                  <a:srgbClr val="001F5F"/>
                </a:solidFill>
                <a:latin typeface="Trebuchet MS"/>
                <a:cs typeface="Trebuchet MS"/>
              </a:rPr>
              <a:t>p</a:t>
            </a:r>
            <a:r>
              <a:rPr sz="2800" spc="-28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2800" spc="-21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2800" spc="-45" dirty="0">
                <a:solidFill>
                  <a:srgbClr val="001F5F"/>
                </a:solidFill>
                <a:latin typeface="Trebuchet MS"/>
                <a:cs typeface="Trebuchet MS"/>
              </a:rPr>
              <a:t>-</a:t>
            </a:r>
            <a:r>
              <a:rPr sz="2800" spc="-80" dirty="0">
                <a:solidFill>
                  <a:srgbClr val="001F5F"/>
                </a:solidFill>
                <a:latin typeface="Trebuchet MS"/>
                <a:cs typeface="Trebuchet MS"/>
              </a:rPr>
              <a:t>V</a:t>
            </a:r>
            <a:r>
              <a:rPr sz="2800" spc="-1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with </a:t>
            </a:r>
            <a:r>
              <a:rPr sz="2800" spc="-265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2800" spc="-185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2800" spc="-175" dirty="0">
                <a:solidFill>
                  <a:srgbClr val="001F5F"/>
                </a:solidFill>
                <a:latin typeface="Trebuchet MS"/>
                <a:cs typeface="Trebuchet MS"/>
              </a:rPr>
              <a:t>ny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001F5F"/>
                </a:solidFill>
                <a:latin typeface="Trebuchet MS"/>
                <a:cs typeface="Trebuchet MS"/>
              </a:rPr>
              <a:t>L</a:t>
            </a:r>
            <a:r>
              <a:rPr sz="2800" spc="-130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2800" spc="-145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140" dirty="0">
                <a:solidFill>
                  <a:srgbClr val="001F5F"/>
                </a:solidFill>
                <a:latin typeface="Trebuchet MS"/>
                <a:cs typeface="Trebuchet MS"/>
              </a:rPr>
              <a:t>u</a:t>
            </a:r>
            <a:r>
              <a:rPr sz="2800" spc="-254" dirty="0">
                <a:solidFill>
                  <a:srgbClr val="001F5F"/>
                </a:solidFill>
                <a:latin typeface="Trebuchet MS"/>
                <a:cs typeface="Trebuchet MS"/>
              </a:rPr>
              <a:t>x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001F5F"/>
                </a:solidFill>
                <a:latin typeface="Trebuchet MS"/>
                <a:cs typeface="Trebuchet MS"/>
              </a:rPr>
              <a:t>V</a:t>
            </a:r>
            <a:r>
              <a:rPr sz="2800" spc="254" dirty="0">
                <a:solidFill>
                  <a:srgbClr val="001F5F"/>
                </a:solidFill>
                <a:latin typeface="Trebuchet MS"/>
                <a:cs typeface="Trebuchet MS"/>
              </a:rPr>
              <a:t>M</a:t>
            </a:r>
            <a:r>
              <a:rPr sz="2800" spc="-16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001F5F"/>
                </a:solidFill>
                <a:latin typeface="Trebuchet MS"/>
                <a:cs typeface="Trebuchet MS"/>
              </a:rPr>
              <a:t>for</a:t>
            </a:r>
            <a:r>
              <a:rPr sz="2800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001F5F"/>
                </a:solidFill>
                <a:latin typeface="Trebuchet MS"/>
                <a:cs typeface="Trebuchet MS"/>
              </a:rPr>
              <a:t>L</a:t>
            </a:r>
            <a:r>
              <a:rPr sz="2800" spc="-130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2800" spc="-145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140" dirty="0">
                <a:solidFill>
                  <a:srgbClr val="001F5F"/>
                </a:solidFill>
                <a:latin typeface="Trebuchet MS"/>
                <a:cs typeface="Trebuchet MS"/>
              </a:rPr>
              <a:t>u</a:t>
            </a:r>
            <a:r>
              <a:rPr sz="2800" spc="-185" dirty="0">
                <a:solidFill>
                  <a:srgbClr val="001F5F"/>
                </a:solidFill>
                <a:latin typeface="Trebuchet MS"/>
                <a:cs typeface="Trebuchet MS"/>
              </a:rPr>
              <a:t>x  </a:t>
            </a:r>
            <a:r>
              <a:rPr sz="2800" spc="-180" dirty="0">
                <a:solidFill>
                  <a:srgbClr val="001F5F"/>
                </a:solidFill>
                <a:latin typeface="Trebuchet MS"/>
                <a:cs typeface="Trebuchet MS"/>
              </a:rPr>
              <a:t>Containers</a:t>
            </a:r>
            <a:endParaRPr sz="2800" dirty="0">
              <a:latin typeface="Trebuchet MS"/>
              <a:cs typeface="Trebuchet MS"/>
            </a:endParaRPr>
          </a:p>
          <a:p>
            <a:pPr marL="355600" marR="78613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800" b="1" spc="-229" dirty="0">
                <a:solidFill>
                  <a:srgbClr val="001F5F"/>
                </a:solidFill>
                <a:latin typeface="Trebuchet MS"/>
                <a:cs typeface="Trebuchet MS"/>
              </a:rPr>
              <a:t>Do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2800" b="1" spc="-220" dirty="0">
                <a:solidFill>
                  <a:srgbClr val="001F5F"/>
                </a:solidFill>
                <a:latin typeface="Trebuchet MS"/>
                <a:cs typeface="Trebuchet MS"/>
              </a:rPr>
              <a:t>ker</a:t>
            </a:r>
            <a:r>
              <a:rPr sz="2800" b="1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265" dirty="0">
                <a:solidFill>
                  <a:srgbClr val="001F5F"/>
                </a:solidFill>
                <a:latin typeface="Trebuchet MS"/>
                <a:cs typeface="Trebuchet MS"/>
              </a:rPr>
              <a:t>Toolbox:</a:t>
            </a:r>
            <a:r>
              <a:rPr sz="2800" b="1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65" dirty="0">
                <a:solidFill>
                  <a:srgbClr val="001F5F"/>
                </a:solidFill>
                <a:latin typeface="Trebuchet MS"/>
                <a:cs typeface="Trebuchet MS"/>
              </a:rPr>
              <a:t>Wi</a:t>
            </a:r>
            <a:r>
              <a:rPr sz="2800" spc="-5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175" dirty="0">
                <a:solidFill>
                  <a:srgbClr val="001F5F"/>
                </a:solidFill>
                <a:latin typeface="Trebuchet MS"/>
                <a:cs typeface="Trebuchet MS"/>
              </a:rPr>
              <a:t>7/</a:t>
            </a:r>
            <a:r>
              <a:rPr sz="2800" spc="-165" dirty="0">
                <a:solidFill>
                  <a:srgbClr val="001F5F"/>
                </a:solidFill>
                <a:latin typeface="Trebuchet MS"/>
                <a:cs typeface="Trebuchet MS"/>
              </a:rPr>
              <a:t>8</a:t>
            </a:r>
            <a:r>
              <a:rPr sz="2800" spc="-215" dirty="0">
                <a:solidFill>
                  <a:srgbClr val="001F5F"/>
                </a:solidFill>
                <a:latin typeface="Trebuchet MS"/>
                <a:cs typeface="Trebuchet MS"/>
              </a:rPr>
              <a:t>/8.1</a:t>
            </a:r>
            <a:r>
              <a:rPr sz="2800" spc="-17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001F5F"/>
                </a:solidFill>
                <a:latin typeface="Trebuchet MS"/>
                <a:cs typeface="Trebuchet MS"/>
              </a:rPr>
              <a:t>or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65" dirty="0">
                <a:solidFill>
                  <a:srgbClr val="001F5F"/>
                </a:solidFill>
                <a:latin typeface="Trebuchet MS"/>
                <a:cs typeface="Trebuchet MS"/>
              </a:rPr>
              <a:t>Wi</a:t>
            </a:r>
            <a:r>
              <a:rPr sz="2800" spc="-5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001F5F"/>
                </a:solidFill>
                <a:latin typeface="Trebuchet MS"/>
                <a:cs typeface="Trebuchet MS"/>
              </a:rPr>
              <a:t>10</a:t>
            </a:r>
            <a:r>
              <a:rPr sz="2800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001F5F"/>
                </a:solidFill>
                <a:latin typeface="Trebuchet MS"/>
                <a:cs typeface="Trebuchet MS"/>
              </a:rPr>
              <a:t>Home  </a:t>
            </a:r>
            <a:r>
              <a:rPr sz="2800" spc="-90" dirty="0">
                <a:solidFill>
                  <a:srgbClr val="001F5F"/>
                </a:solidFill>
                <a:latin typeface="Trebuchet MS"/>
                <a:cs typeface="Trebuchet MS"/>
              </a:rPr>
              <a:t>R</a:t>
            </a:r>
            <a:r>
              <a:rPr sz="2800" spc="-75" dirty="0">
                <a:solidFill>
                  <a:srgbClr val="001F5F"/>
                </a:solidFill>
                <a:latin typeface="Trebuchet MS"/>
                <a:cs typeface="Trebuchet MS"/>
              </a:rPr>
              <a:t>u</a:t>
            </a:r>
            <a:r>
              <a:rPr sz="2800" spc="-90" dirty="0">
                <a:solidFill>
                  <a:srgbClr val="001F5F"/>
                </a:solidFill>
                <a:latin typeface="Trebuchet MS"/>
                <a:cs typeface="Trebuchet MS"/>
              </a:rPr>
              <a:t>ns</a:t>
            </a:r>
            <a:r>
              <a:rPr sz="2800" spc="-19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a </a:t>
            </a:r>
            <a:r>
              <a:rPr sz="2800" spc="-165" dirty="0">
                <a:solidFill>
                  <a:srgbClr val="001F5F"/>
                </a:solidFill>
                <a:latin typeface="Trebuchet MS"/>
                <a:cs typeface="Trebuchet MS"/>
              </a:rPr>
              <a:t>ti</a:t>
            </a:r>
            <a:r>
              <a:rPr sz="2800" spc="-25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220" dirty="0">
                <a:solidFill>
                  <a:srgbClr val="001F5F"/>
                </a:solidFill>
                <a:latin typeface="Trebuchet MS"/>
                <a:cs typeface="Trebuchet MS"/>
              </a:rPr>
              <a:t>y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001F5F"/>
                </a:solidFill>
                <a:latin typeface="Trebuchet MS"/>
                <a:cs typeface="Trebuchet MS"/>
              </a:rPr>
              <a:t>Li</a:t>
            </a:r>
            <a:r>
              <a:rPr sz="2800" spc="-20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204" dirty="0">
                <a:solidFill>
                  <a:srgbClr val="001F5F"/>
                </a:solidFill>
                <a:latin typeface="Trebuchet MS"/>
                <a:cs typeface="Trebuchet MS"/>
              </a:rPr>
              <a:t>ux</a:t>
            </a:r>
            <a:r>
              <a:rPr sz="2800" spc="-1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001F5F"/>
                </a:solidFill>
                <a:latin typeface="Trebuchet MS"/>
                <a:cs typeface="Trebuchet MS"/>
              </a:rPr>
              <a:t>VM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2800" spc="-135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800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001F5F"/>
                </a:solidFill>
                <a:latin typeface="Trebuchet MS"/>
                <a:cs typeface="Trebuchet MS"/>
              </a:rPr>
              <a:t>Virt</a:t>
            </a:r>
            <a:r>
              <a:rPr sz="2800" spc="-210" dirty="0">
                <a:solidFill>
                  <a:srgbClr val="001F5F"/>
                </a:solidFill>
                <a:latin typeface="Trebuchet MS"/>
                <a:cs typeface="Trebuchet MS"/>
              </a:rPr>
              <a:t>u</a:t>
            </a:r>
            <a:r>
              <a:rPr sz="2800" spc="-140" dirty="0">
                <a:solidFill>
                  <a:srgbClr val="001F5F"/>
                </a:solidFill>
                <a:latin typeface="Trebuchet MS"/>
                <a:cs typeface="Trebuchet MS"/>
              </a:rPr>
              <a:t>alB</a:t>
            </a:r>
            <a:r>
              <a:rPr sz="2800" spc="-155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2800" spc="-250" dirty="0">
                <a:solidFill>
                  <a:srgbClr val="001F5F"/>
                </a:solidFill>
                <a:latin typeface="Trebuchet MS"/>
                <a:cs typeface="Trebuchet MS"/>
              </a:rPr>
              <a:t>x</a:t>
            </a:r>
            <a:endParaRPr sz="28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229" dirty="0">
                <a:solidFill>
                  <a:srgbClr val="001F5F"/>
                </a:solidFill>
                <a:latin typeface="Trebuchet MS"/>
                <a:cs typeface="Trebuchet MS"/>
              </a:rPr>
              <a:t>Do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2800" b="1" spc="-220" dirty="0">
                <a:solidFill>
                  <a:srgbClr val="001F5F"/>
                </a:solidFill>
                <a:latin typeface="Trebuchet MS"/>
                <a:cs typeface="Trebuchet MS"/>
              </a:rPr>
              <a:t>ker</a:t>
            </a:r>
            <a:r>
              <a:rPr sz="2800" b="1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for</a:t>
            </a:r>
            <a:r>
              <a:rPr sz="2800" b="1" spc="-15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165" dirty="0">
                <a:solidFill>
                  <a:srgbClr val="001F5F"/>
                </a:solidFill>
                <a:latin typeface="Trebuchet MS"/>
                <a:cs typeface="Trebuchet MS"/>
              </a:rPr>
              <a:t>MAC</a:t>
            </a:r>
            <a:endParaRPr sz="28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229" dirty="0">
                <a:solidFill>
                  <a:srgbClr val="001F5F"/>
                </a:solidFill>
                <a:latin typeface="Trebuchet MS"/>
                <a:cs typeface="Trebuchet MS"/>
              </a:rPr>
              <a:t>Do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2800" b="1" spc="-220" dirty="0">
                <a:solidFill>
                  <a:srgbClr val="001F5F"/>
                </a:solidFill>
                <a:latin typeface="Trebuchet MS"/>
                <a:cs typeface="Trebuchet MS"/>
              </a:rPr>
              <a:t>ker</a:t>
            </a:r>
            <a:r>
              <a:rPr sz="2800" b="1" spc="-1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190" dirty="0">
                <a:solidFill>
                  <a:srgbClr val="001F5F"/>
                </a:solidFill>
                <a:latin typeface="Trebuchet MS"/>
                <a:cs typeface="Trebuchet MS"/>
              </a:rPr>
              <a:t>for</a:t>
            </a:r>
            <a:r>
              <a:rPr sz="2800" b="1" spc="-15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b="1" spc="-229" dirty="0">
                <a:solidFill>
                  <a:srgbClr val="001F5F"/>
                </a:solidFill>
                <a:latin typeface="Trebuchet MS"/>
                <a:cs typeface="Trebuchet MS"/>
              </a:rPr>
              <a:t>Lin</a:t>
            </a:r>
            <a:r>
              <a:rPr sz="2800" b="1" spc="-275" dirty="0">
                <a:solidFill>
                  <a:srgbClr val="001F5F"/>
                </a:solidFill>
                <a:latin typeface="Trebuchet MS"/>
                <a:cs typeface="Trebuchet MS"/>
              </a:rPr>
              <a:t>u</a:t>
            </a:r>
            <a:r>
              <a:rPr sz="2800" b="1" spc="-325" dirty="0">
                <a:solidFill>
                  <a:srgbClr val="001F5F"/>
                </a:solidFill>
                <a:latin typeface="Trebuchet MS"/>
                <a:cs typeface="Trebuchet MS"/>
              </a:rPr>
              <a:t>x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 dirty="0">
              <a:latin typeface="Trebuchet MS"/>
              <a:cs typeface="Trebuchet MS"/>
            </a:endParaRPr>
          </a:p>
          <a:p>
            <a:pPr marL="191135">
              <a:lnSpc>
                <a:spcPct val="100000"/>
              </a:lnSpc>
            </a:pPr>
            <a:r>
              <a:rPr sz="2800" spc="-190" dirty="0">
                <a:solidFill>
                  <a:srgbClr val="001F5F"/>
                </a:solidFill>
                <a:latin typeface="Trebuchet MS"/>
                <a:cs typeface="Trebuchet MS"/>
              </a:rPr>
              <a:t>Online</a:t>
            </a:r>
            <a:r>
              <a:rPr sz="2800" spc="-14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001F5F"/>
                </a:solidFill>
                <a:latin typeface="Trebuchet MS"/>
                <a:cs typeface="Trebuchet MS"/>
              </a:rPr>
              <a:t>Emulator:</a:t>
            </a:r>
            <a:r>
              <a:rPr sz="2800" spc="-1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2800" u="heavy" spc="-2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https://labs.play-with-docker.com/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7" name="object 7"/>
          <p:cNvSpPr txBox="1"/>
          <p:nvPr/>
        </p:nvSpPr>
        <p:spPr>
          <a:xfrm>
            <a:off x="533400" y="6127191"/>
            <a:ext cx="432544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solidFill>
                  <a:srgbClr val="FC2D53"/>
                </a:solidFill>
                <a:latin typeface="Trebuchet MS"/>
                <a:cs typeface="Trebuchet MS"/>
              </a:rPr>
              <a:t>https://docs.docker.com/get-docker/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6788" y="6422134"/>
            <a:ext cx="1232916" cy="3398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3367" y="306298"/>
            <a:ext cx="5779135" cy="6271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3204"/>
              </a:lnSpc>
            </a:pP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8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www.edureka.co/blog/kubernetes-architecture/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405" y="6541020"/>
            <a:ext cx="5779135" cy="17145"/>
          </a:xfrm>
          <a:custGeom>
            <a:avLst/>
            <a:gdLst/>
            <a:ahLst/>
            <a:cxnLst/>
            <a:rect l="l" t="t" r="r" b="b"/>
            <a:pathLst>
              <a:path w="5779135" h="17145">
                <a:moveTo>
                  <a:pt x="5779020" y="0"/>
                </a:moveTo>
                <a:lnTo>
                  <a:pt x="0" y="0"/>
                </a:lnTo>
                <a:lnTo>
                  <a:pt x="0" y="16763"/>
                </a:lnTo>
                <a:lnTo>
                  <a:pt x="5779020" y="16763"/>
                </a:lnTo>
                <a:lnTo>
                  <a:pt x="5779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5364" y="134112"/>
              <a:ext cx="368807" cy="3581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8787" y="421893"/>
            <a:ext cx="6269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35" dirty="0">
                <a:solidFill>
                  <a:srgbClr val="1741AE"/>
                </a:solidFill>
              </a:rPr>
              <a:t>T</a:t>
            </a:r>
            <a:r>
              <a:rPr sz="2800" spc="-220" dirty="0">
                <a:solidFill>
                  <a:srgbClr val="1741AE"/>
                </a:solidFill>
              </a:rPr>
              <a:t>he</a:t>
            </a:r>
            <a:r>
              <a:rPr sz="2800" spc="-170" dirty="0">
                <a:solidFill>
                  <a:srgbClr val="1741AE"/>
                </a:solidFill>
              </a:rPr>
              <a:t> </a:t>
            </a:r>
            <a:r>
              <a:rPr sz="2800" spc="-175" dirty="0">
                <a:solidFill>
                  <a:srgbClr val="1741AE"/>
                </a:solidFill>
              </a:rPr>
              <a:t>past</a:t>
            </a:r>
            <a:r>
              <a:rPr sz="2800" spc="-170" dirty="0">
                <a:solidFill>
                  <a:srgbClr val="1741AE"/>
                </a:solidFill>
              </a:rPr>
              <a:t> </a:t>
            </a:r>
            <a:r>
              <a:rPr sz="2800" spc="-175" dirty="0">
                <a:solidFill>
                  <a:srgbClr val="1741AE"/>
                </a:solidFill>
              </a:rPr>
              <a:t>and</a:t>
            </a:r>
            <a:r>
              <a:rPr sz="2800" spc="-160" dirty="0">
                <a:solidFill>
                  <a:srgbClr val="1741AE"/>
                </a:solidFill>
              </a:rPr>
              <a:t> </a:t>
            </a:r>
            <a:r>
              <a:rPr sz="2800" spc="-235" dirty="0">
                <a:solidFill>
                  <a:srgbClr val="1741AE"/>
                </a:solidFill>
              </a:rPr>
              <a:t>the</a:t>
            </a:r>
            <a:r>
              <a:rPr sz="2800" spc="-170" dirty="0">
                <a:solidFill>
                  <a:srgbClr val="1741AE"/>
                </a:solidFill>
              </a:rPr>
              <a:t> </a:t>
            </a:r>
            <a:r>
              <a:rPr sz="2800" spc="-195" dirty="0">
                <a:solidFill>
                  <a:srgbClr val="1741AE"/>
                </a:solidFill>
              </a:rPr>
              <a:t>prese</a:t>
            </a:r>
            <a:r>
              <a:rPr sz="2800" spc="-215" dirty="0">
                <a:solidFill>
                  <a:srgbClr val="1741AE"/>
                </a:solidFill>
              </a:rPr>
              <a:t>n</a:t>
            </a:r>
            <a:r>
              <a:rPr sz="2800" spc="-260" dirty="0">
                <a:solidFill>
                  <a:srgbClr val="1741AE"/>
                </a:solidFill>
              </a:rPr>
              <a:t>t</a:t>
            </a:r>
            <a:r>
              <a:rPr sz="2800" spc="-185" dirty="0">
                <a:solidFill>
                  <a:srgbClr val="1741AE"/>
                </a:solidFill>
              </a:rPr>
              <a:t> </a:t>
            </a:r>
            <a:r>
              <a:rPr sz="2800" spc="-225" dirty="0">
                <a:solidFill>
                  <a:srgbClr val="1741AE"/>
                </a:solidFill>
              </a:rPr>
              <a:t>of</a:t>
            </a:r>
            <a:r>
              <a:rPr sz="2800" spc="-150" dirty="0">
                <a:solidFill>
                  <a:srgbClr val="1741AE"/>
                </a:solidFill>
              </a:rPr>
              <a:t> </a:t>
            </a:r>
            <a:r>
              <a:rPr sz="2800" spc="-210" dirty="0">
                <a:solidFill>
                  <a:srgbClr val="1741AE"/>
                </a:solidFill>
              </a:rPr>
              <a:t>A</a:t>
            </a:r>
            <a:r>
              <a:rPr sz="2800" spc="-185" dirty="0">
                <a:solidFill>
                  <a:srgbClr val="1741AE"/>
                </a:solidFill>
              </a:rPr>
              <a:t>p</a:t>
            </a:r>
            <a:r>
              <a:rPr sz="2800" spc="-135" dirty="0">
                <a:solidFill>
                  <a:srgbClr val="1741AE"/>
                </a:solidFill>
              </a:rPr>
              <a:t>ps</a:t>
            </a:r>
            <a:r>
              <a:rPr sz="2800" spc="-190" dirty="0">
                <a:solidFill>
                  <a:srgbClr val="1741AE"/>
                </a:solidFill>
              </a:rPr>
              <a:t> </a:t>
            </a:r>
            <a:r>
              <a:rPr sz="2800" spc="-180" dirty="0">
                <a:solidFill>
                  <a:srgbClr val="1741AE"/>
                </a:solidFill>
              </a:rPr>
              <a:t>Depl</a:t>
            </a:r>
            <a:r>
              <a:rPr sz="2800" spc="-185" dirty="0">
                <a:solidFill>
                  <a:srgbClr val="1741AE"/>
                </a:solidFill>
              </a:rPr>
              <a:t>o</a:t>
            </a:r>
            <a:r>
              <a:rPr sz="2800" spc="-220" dirty="0">
                <a:solidFill>
                  <a:srgbClr val="1741AE"/>
                </a:solidFill>
              </a:rPr>
              <a:t>yment</a:t>
            </a:r>
            <a:endParaRPr sz="2800"/>
          </a:p>
        </p:txBody>
      </p:sp>
      <p:sp>
        <p:nvSpPr>
          <p:cNvPr id="10" name="object 10"/>
          <p:cNvSpPr/>
          <p:nvPr/>
        </p:nvSpPr>
        <p:spPr>
          <a:xfrm>
            <a:off x="484631" y="477012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69">
                <a:moveTo>
                  <a:pt x="45720" y="0"/>
                </a:moveTo>
                <a:lnTo>
                  <a:pt x="0" y="0"/>
                </a:lnTo>
                <a:lnTo>
                  <a:pt x="0" y="394715"/>
                </a:lnTo>
                <a:lnTo>
                  <a:pt x="45720" y="394715"/>
                </a:lnTo>
                <a:lnTo>
                  <a:pt x="45720" y="0"/>
                </a:lnTo>
                <a:close/>
              </a:path>
            </a:pathLst>
          </a:custGeom>
          <a:solidFill>
            <a:srgbClr val="FF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387" y="212216"/>
            <a:ext cx="3849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00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32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3200" spc="-3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7586" y="1096721"/>
            <a:ext cx="212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C2D53"/>
                </a:solidFill>
                <a:latin typeface="Calibri"/>
                <a:cs typeface="Calibri"/>
              </a:rPr>
              <a:t>docker</a:t>
            </a:r>
            <a:r>
              <a:rPr sz="2800" spc="-5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C2D53"/>
                </a:solidFill>
                <a:latin typeface="Calibri"/>
                <a:cs typeface="Calibri"/>
              </a:rPr>
              <a:t>version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1879" y="908303"/>
            <a:ext cx="7264908" cy="56540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8915" y="752854"/>
            <a:ext cx="7699248" cy="60091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6387" y="212216"/>
            <a:ext cx="3849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00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32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3200" spc="-3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7586" y="1096721"/>
            <a:ext cx="1636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C2D53"/>
                </a:solidFill>
                <a:latin typeface="Calibri"/>
                <a:cs typeface="Calibri"/>
              </a:rPr>
              <a:t>docker</a:t>
            </a:r>
            <a:r>
              <a:rPr sz="2800" spc="-60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C2D53"/>
                </a:solidFill>
                <a:latin typeface="Calibri"/>
                <a:cs typeface="Calibri"/>
              </a:rPr>
              <a:t>info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458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45" dirty="0">
                <a:solidFill>
                  <a:srgbClr val="FFFFFF"/>
                </a:solidFill>
              </a:rPr>
              <a:t>Images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585" dirty="0">
                <a:solidFill>
                  <a:srgbClr val="FFFFFF"/>
                </a:solidFill>
              </a:rPr>
              <a:t>&amp;</a:t>
            </a:r>
            <a:r>
              <a:rPr spc="-204" dirty="0">
                <a:solidFill>
                  <a:srgbClr val="FFFFFF"/>
                </a:solidFill>
              </a:rPr>
              <a:t> 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00" dirty="0">
                <a:solidFill>
                  <a:srgbClr val="FFFFFF"/>
                </a:solidFill>
              </a:rPr>
              <a:t>ers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675" y="939546"/>
            <a:ext cx="1167320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Image: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template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containers.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read-only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templates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binaries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dependencies.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in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Registry.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C2D53"/>
              </a:buClr>
              <a:buFont typeface="Arial MT"/>
              <a:buChar char="•"/>
            </a:pPr>
            <a:endParaRPr sz="2850">
              <a:latin typeface="Trebuchet MS"/>
              <a:cs typeface="Trebuchet MS"/>
            </a:endParaRPr>
          </a:p>
          <a:p>
            <a:pPr marL="469900" marR="38925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Container: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hold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entire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package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9032" y="4079747"/>
            <a:ext cx="5684520" cy="1828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295388" y="3677411"/>
            <a:ext cx="3680460" cy="2967355"/>
            <a:chOff x="7295388" y="3677411"/>
            <a:chExt cx="3680460" cy="2967355"/>
          </a:xfrm>
        </p:grpSpPr>
        <p:sp>
          <p:nvSpPr>
            <p:cNvPr id="8" name="object 8"/>
            <p:cNvSpPr/>
            <p:nvPr/>
          </p:nvSpPr>
          <p:spPr>
            <a:xfrm>
              <a:off x="7309866" y="3691889"/>
              <a:ext cx="3651885" cy="2938780"/>
            </a:xfrm>
            <a:custGeom>
              <a:avLst/>
              <a:gdLst/>
              <a:ahLst/>
              <a:cxnLst/>
              <a:rect l="l" t="t" r="r" b="b"/>
              <a:pathLst>
                <a:path w="3651884" h="2938779">
                  <a:moveTo>
                    <a:pt x="0" y="489712"/>
                  </a:moveTo>
                  <a:lnTo>
                    <a:pt x="2241" y="442541"/>
                  </a:lnTo>
                  <a:lnTo>
                    <a:pt x="8828" y="396641"/>
                  </a:lnTo>
                  <a:lnTo>
                    <a:pt x="19556" y="352216"/>
                  </a:lnTo>
                  <a:lnTo>
                    <a:pt x="34220" y="309472"/>
                  </a:lnTo>
                  <a:lnTo>
                    <a:pt x="52614" y="268613"/>
                  </a:lnTo>
                  <a:lnTo>
                    <a:pt x="74534" y="229845"/>
                  </a:lnTo>
                  <a:lnTo>
                    <a:pt x="99775" y="193371"/>
                  </a:lnTo>
                  <a:lnTo>
                    <a:pt x="128132" y="159399"/>
                  </a:lnTo>
                  <a:lnTo>
                    <a:pt x="159399" y="128132"/>
                  </a:lnTo>
                  <a:lnTo>
                    <a:pt x="193371" y="99775"/>
                  </a:lnTo>
                  <a:lnTo>
                    <a:pt x="229845" y="74534"/>
                  </a:lnTo>
                  <a:lnTo>
                    <a:pt x="268613" y="52614"/>
                  </a:lnTo>
                  <a:lnTo>
                    <a:pt x="309472" y="34220"/>
                  </a:lnTo>
                  <a:lnTo>
                    <a:pt x="352216" y="19556"/>
                  </a:lnTo>
                  <a:lnTo>
                    <a:pt x="396641" y="8828"/>
                  </a:lnTo>
                  <a:lnTo>
                    <a:pt x="442541" y="2241"/>
                  </a:lnTo>
                  <a:lnTo>
                    <a:pt x="489711" y="0"/>
                  </a:lnTo>
                  <a:lnTo>
                    <a:pt x="3161791" y="0"/>
                  </a:lnTo>
                  <a:lnTo>
                    <a:pt x="3208962" y="2241"/>
                  </a:lnTo>
                  <a:lnTo>
                    <a:pt x="3254862" y="8828"/>
                  </a:lnTo>
                  <a:lnTo>
                    <a:pt x="3299287" y="19556"/>
                  </a:lnTo>
                  <a:lnTo>
                    <a:pt x="3342031" y="34220"/>
                  </a:lnTo>
                  <a:lnTo>
                    <a:pt x="3382890" y="52614"/>
                  </a:lnTo>
                  <a:lnTo>
                    <a:pt x="3421658" y="74534"/>
                  </a:lnTo>
                  <a:lnTo>
                    <a:pt x="3458132" y="99775"/>
                  </a:lnTo>
                  <a:lnTo>
                    <a:pt x="3492104" y="128132"/>
                  </a:lnTo>
                  <a:lnTo>
                    <a:pt x="3523371" y="159399"/>
                  </a:lnTo>
                  <a:lnTo>
                    <a:pt x="3551728" y="193371"/>
                  </a:lnTo>
                  <a:lnTo>
                    <a:pt x="3576969" y="229845"/>
                  </a:lnTo>
                  <a:lnTo>
                    <a:pt x="3598889" y="268613"/>
                  </a:lnTo>
                  <a:lnTo>
                    <a:pt x="3617283" y="309472"/>
                  </a:lnTo>
                  <a:lnTo>
                    <a:pt x="3631947" y="352216"/>
                  </a:lnTo>
                  <a:lnTo>
                    <a:pt x="3642675" y="396641"/>
                  </a:lnTo>
                  <a:lnTo>
                    <a:pt x="3649262" y="442541"/>
                  </a:lnTo>
                  <a:lnTo>
                    <a:pt x="3651504" y="489712"/>
                  </a:lnTo>
                  <a:lnTo>
                    <a:pt x="3651504" y="2448547"/>
                  </a:lnTo>
                  <a:lnTo>
                    <a:pt x="3649262" y="2495711"/>
                  </a:lnTo>
                  <a:lnTo>
                    <a:pt x="3642675" y="2541607"/>
                  </a:lnTo>
                  <a:lnTo>
                    <a:pt x="3631947" y="2586029"/>
                  </a:lnTo>
                  <a:lnTo>
                    <a:pt x="3617283" y="2628772"/>
                  </a:lnTo>
                  <a:lnTo>
                    <a:pt x="3598889" y="2669631"/>
                  </a:lnTo>
                  <a:lnTo>
                    <a:pt x="3576969" y="2708401"/>
                  </a:lnTo>
                  <a:lnTo>
                    <a:pt x="3551728" y="2744875"/>
                  </a:lnTo>
                  <a:lnTo>
                    <a:pt x="3523371" y="2778850"/>
                  </a:lnTo>
                  <a:lnTo>
                    <a:pt x="3492104" y="2810120"/>
                  </a:lnTo>
                  <a:lnTo>
                    <a:pt x="3458132" y="2838480"/>
                  </a:lnTo>
                  <a:lnTo>
                    <a:pt x="3421658" y="2863724"/>
                  </a:lnTo>
                  <a:lnTo>
                    <a:pt x="3382890" y="2885647"/>
                  </a:lnTo>
                  <a:lnTo>
                    <a:pt x="3342031" y="2904045"/>
                  </a:lnTo>
                  <a:lnTo>
                    <a:pt x="3299287" y="2918711"/>
                  </a:lnTo>
                  <a:lnTo>
                    <a:pt x="3254862" y="2929441"/>
                  </a:lnTo>
                  <a:lnTo>
                    <a:pt x="3208962" y="2936030"/>
                  </a:lnTo>
                  <a:lnTo>
                    <a:pt x="3161791" y="2938272"/>
                  </a:lnTo>
                  <a:lnTo>
                    <a:pt x="489711" y="2938272"/>
                  </a:lnTo>
                  <a:lnTo>
                    <a:pt x="442541" y="2936030"/>
                  </a:lnTo>
                  <a:lnTo>
                    <a:pt x="396641" y="2929441"/>
                  </a:lnTo>
                  <a:lnTo>
                    <a:pt x="352216" y="2918711"/>
                  </a:lnTo>
                  <a:lnTo>
                    <a:pt x="309472" y="2904045"/>
                  </a:lnTo>
                  <a:lnTo>
                    <a:pt x="268613" y="2885647"/>
                  </a:lnTo>
                  <a:lnTo>
                    <a:pt x="229845" y="2863724"/>
                  </a:lnTo>
                  <a:lnTo>
                    <a:pt x="193371" y="2838480"/>
                  </a:lnTo>
                  <a:lnTo>
                    <a:pt x="159399" y="2810120"/>
                  </a:lnTo>
                  <a:lnTo>
                    <a:pt x="128132" y="2778850"/>
                  </a:lnTo>
                  <a:lnTo>
                    <a:pt x="99775" y="2744875"/>
                  </a:lnTo>
                  <a:lnTo>
                    <a:pt x="74534" y="2708401"/>
                  </a:lnTo>
                  <a:lnTo>
                    <a:pt x="52614" y="2669631"/>
                  </a:lnTo>
                  <a:lnTo>
                    <a:pt x="34220" y="2628772"/>
                  </a:lnTo>
                  <a:lnTo>
                    <a:pt x="19556" y="2586029"/>
                  </a:lnTo>
                  <a:lnTo>
                    <a:pt x="8828" y="2541607"/>
                  </a:lnTo>
                  <a:lnTo>
                    <a:pt x="2241" y="2495711"/>
                  </a:lnTo>
                  <a:lnTo>
                    <a:pt x="0" y="2448547"/>
                  </a:lnTo>
                  <a:lnTo>
                    <a:pt x="0" y="489712"/>
                  </a:lnTo>
                  <a:close/>
                </a:path>
              </a:pathLst>
            </a:custGeom>
            <a:ln w="28956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6482" y="5663945"/>
              <a:ext cx="2927985" cy="675640"/>
            </a:xfrm>
            <a:custGeom>
              <a:avLst/>
              <a:gdLst/>
              <a:ahLst/>
              <a:cxnLst/>
              <a:rect l="l" t="t" r="r" b="b"/>
              <a:pathLst>
                <a:path w="2927984" h="675639">
                  <a:moveTo>
                    <a:pt x="0" y="112521"/>
                  </a:moveTo>
                  <a:lnTo>
                    <a:pt x="8848" y="68724"/>
                  </a:lnTo>
                  <a:lnTo>
                    <a:pt x="32972" y="32958"/>
                  </a:lnTo>
                  <a:lnTo>
                    <a:pt x="68740" y="8842"/>
                  </a:lnTo>
                  <a:lnTo>
                    <a:pt x="112522" y="0"/>
                  </a:lnTo>
                  <a:lnTo>
                    <a:pt x="2815082" y="0"/>
                  </a:lnTo>
                  <a:lnTo>
                    <a:pt x="2858863" y="8842"/>
                  </a:lnTo>
                  <a:lnTo>
                    <a:pt x="2894631" y="32958"/>
                  </a:lnTo>
                  <a:lnTo>
                    <a:pt x="2918755" y="68724"/>
                  </a:lnTo>
                  <a:lnTo>
                    <a:pt x="2927604" y="112521"/>
                  </a:lnTo>
                  <a:lnTo>
                    <a:pt x="2927604" y="562609"/>
                  </a:lnTo>
                  <a:lnTo>
                    <a:pt x="2918755" y="606407"/>
                  </a:lnTo>
                  <a:lnTo>
                    <a:pt x="2894631" y="642173"/>
                  </a:lnTo>
                  <a:lnTo>
                    <a:pt x="2858863" y="666289"/>
                  </a:lnTo>
                  <a:lnTo>
                    <a:pt x="2815082" y="675131"/>
                  </a:lnTo>
                  <a:lnTo>
                    <a:pt x="112522" y="675131"/>
                  </a:lnTo>
                  <a:lnTo>
                    <a:pt x="68740" y="666289"/>
                  </a:lnTo>
                  <a:lnTo>
                    <a:pt x="32972" y="642173"/>
                  </a:lnTo>
                  <a:lnTo>
                    <a:pt x="8848" y="606407"/>
                  </a:lnTo>
                  <a:lnTo>
                    <a:pt x="0" y="562609"/>
                  </a:lnTo>
                  <a:lnTo>
                    <a:pt x="0" y="112521"/>
                  </a:lnTo>
                  <a:close/>
                </a:path>
              </a:pathLst>
            </a:custGeom>
            <a:ln w="28956">
              <a:solidFill>
                <a:srgbClr val="FC2D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6482" y="4807458"/>
              <a:ext cx="2927985" cy="675640"/>
            </a:xfrm>
            <a:custGeom>
              <a:avLst/>
              <a:gdLst/>
              <a:ahLst/>
              <a:cxnLst/>
              <a:rect l="l" t="t" r="r" b="b"/>
              <a:pathLst>
                <a:path w="2927984" h="675639">
                  <a:moveTo>
                    <a:pt x="0" y="112522"/>
                  </a:move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2815082" y="0"/>
                  </a:lnTo>
                  <a:lnTo>
                    <a:pt x="2858863" y="8848"/>
                  </a:lnTo>
                  <a:lnTo>
                    <a:pt x="2894631" y="32972"/>
                  </a:lnTo>
                  <a:lnTo>
                    <a:pt x="2918755" y="68740"/>
                  </a:lnTo>
                  <a:lnTo>
                    <a:pt x="2927604" y="112522"/>
                  </a:lnTo>
                  <a:lnTo>
                    <a:pt x="2927604" y="562610"/>
                  </a:lnTo>
                  <a:lnTo>
                    <a:pt x="2918755" y="606391"/>
                  </a:lnTo>
                  <a:lnTo>
                    <a:pt x="2894631" y="642159"/>
                  </a:lnTo>
                  <a:lnTo>
                    <a:pt x="2858863" y="666283"/>
                  </a:lnTo>
                  <a:lnTo>
                    <a:pt x="2815082" y="675132"/>
                  </a:lnTo>
                  <a:lnTo>
                    <a:pt x="112522" y="675132"/>
                  </a:lnTo>
                  <a:lnTo>
                    <a:pt x="68740" y="666283"/>
                  </a:lnTo>
                  <a:lnTo>
                    <a:pt x="32972" y="642159"/>
                  </a:lnTo>
                  <a:lnTo>
                    <a:pt x="8848" y="606391"/>
                  </a:lnTo>
                  <a:lnTo>
                    <a:pt x="0" y="562610"/>
                  </a:lnTo>
                  <a:lnTo>
                    <a:pt x="0" y="112522"/>
                  </a:lnTo>
                  <a:close/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66482" y="3944873"/>
              <a:ext cx="2927985" cy="673735"/>
            </a:xfrm>
            <a:custGeom>
              <a:avLst/>
              <a:gdLst/>
              <a:ahLst/>
              <a:cxnLst/>
              <a:rect l="l" t="t" r="r" b="b"/>
              <a:pathLst>
                <a:path w="2927984" h="673735">
                  <a:moveTo>
                    <a:pt x="0" y="112268"/>
                  </a:moveTo>
                  <a:lnTo>
                    <a:pt x="8826" y="68580"/>
                  </a:lnTo>
                  <a:lnTo>
                    <a:pt x="32893" y="32893"/>
                  </a:lnTo>
                  <a:lnTo>
                    <a:pt x="68580" y="8826"/>
                  </a:lnTo>
                  <a:lnTo>
                    <a:pt x="112268" y="0"/>
                  </a:lnTo>
                  <a:lnTo>
                    <a:pt x="2815336" y="0"/>
                  </a:lnTo>
                  <a:lnTo>
                    <a:pt x="2859024" y="8826"/>
                  </a:lnTo>
                  <a:lnTo>
                    <a:pt x="2894710" y="32893"/>
                  </a:lnTo>
                  <a:lnTo>
                    <a:pt x="2918777" y="68580"/>
                  </a:lnTo>
                  <a:lnTo>
                    <a:pt x="2927604" y="112268"/>
                  </a:lnTo>
                  <a:lnTo>
                    <a:pt x="2927604" y="561339"/>
                  </a:lnTo>
                  <a:lnTo>
                    <a:pt x="2918777" y="605027"/>
                  </a:lnTo>
                  <a:lnTo>
                    <a:pt x="2894711" y="640714"/>
                  </a:lnTo>
                  <a:lnTo>
                    <a:pt x="2859024" y="664781"/>
                  </a:lnTo>
                  <a:lnTo>
                    <a:pt x="2815336" y="673607"/>
                  </a:lnTo>
                  <a:lnTo>
                    <a:pt x="112268" y="673607"/>
                  </a:lnTo>
                  <a:lnTo>
                    <a:pt x="68579" y="664781"/>
                  </a:lnTo>
                  <a:lnTo>
                    <a:pt x="32892" y="640714"/>
                  </a:lnTo>
                  <a:lnTo>
                    <a:pt x="8826" y="605027"/>
                  </a:lnTo>
                  <a:lnTo>
                    <a:pt x="0" y="561339"/>
                  </a:lnTo>
                  <a:lnTo>
                    <a:pt x="0" y="112268"/>
                  </a:lnTo>
                  <a:close/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61756" y="5784900"/>
            <a:ext cx="243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C2D53"/>
                </a:solidFill>
                <a:latin typeface="Calibri"/>
                <a:cs typeface="Calibri"/>
              </a:rPr>
              <a:t>Ubuntu</a:t>
            </a:r>
            <a:r>
              <a:rPr sz="2400" spc="-3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C2D53"/>
                </a:solidFill>
                <a:latin typeface="Calibri"/>
                <a:cs typeface="Calibri"/>
              </a:rPr>
              <a:t>Base</a:t>
            </a:r>
            <a:r>
              <a:rPr sz="2400" spc="-4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C2D53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90941" y="4926583"/>
            <a:ext cx="1779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C000"/>
                </a:solidFill>
                <a:latin typeface="Calibri"/>
                <a:cs typeface="Calibri"/>
              </a:rPr>
              <a:t>Dependencies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9370" y="4052061"/>
            <a:ext cx="1426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Appli</a:t>
            </a: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00AF5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28309" y="3740272"/>
            <a:ext cx="376965" cy="45615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78025" y="5890361"/>
            <a:ext cx="1715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17" name="object 17"/>
          <p:cNvSpPr txBox="1"/>
          <p:nvPr/>
        </p:nvSpPr>
        <p:spPr>
          <a:xfrm>
            <a:off x="3547871" y="4453128"/>
            <a:ext cx="1024255" cy="358140"/>
          </a:xfrm>
          <a:prstGeom prst="rect">
            <a:avLst/>
          </a:prstGeom>
          <a:solidFill>
            <a:srgbClr val="001638"/>
          </a:solidFill>
        </p:spPr>
        <p:txBody>
          <a:bodyPr vert="horz" wrap="square" lIns="0" tIns="0" rIns="0" bIns="0" rtlCol="0">
            <a:spAutoFit/>
          </a:bodyPr>
          <a:lstStyle/>
          <a:p>
            <a:pPr marL="268605">
              <a:lnSpc>
                <a:spcPts val="25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17565" y="5945835"/>
            <a:ext cx="1238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458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45" dirty="0">
                <a:solidFill>
                  <a:srgbClr val="FFFFFF"/>
                </a:solidFill>
              </a:rPr>
              <a:t>Images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585" dirty="0">
                <a:solidFill>
                  <a:srgbClr val="FFFFFF"/>
                </a:solidFill>
              </a:rPr>
              <a:t>&amp;</a:t>
            </a:r>
            <a:r>
              <a:rPr spc="-204" dirty="0">
                <a:solidFill>
                  <a:srgbClr val="FFFFFF"/>
                </a:solidFill>
              </a:rPr>
              <a:t> 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00" dirty="0">
                <a:solidFill>
                  <a:srgbClr val="FFFFFF"/>
                </a:solidFill>
              </a:rPr>
              <a:t>ers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4040123"/>
            <a:ext cx="929639" cy="9768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56182" y="5089601"/>
            <a:ext cx="1715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675" y="939546"/>
            <a:ext cx="11433175" cy="2290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any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makes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sure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namespace.</a:t>
            </a:r>
            <a:endParaRPr sz="28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read-only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template.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made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won’t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endParaRPr sz="28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saved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def</a:t>
            </a:r>
            <a:r>
              <a:rPr sz="2800" spc="-2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endParaRPr sz="2800">
              <a:latin typeface="Trebuchet MS"/>
              <a:cs typeface="Trebuchet MS"/>
            </a:endParaRPr>
          </a:p>
          <a:p>
            <a:pPr marR="681990" algn="r">
              <a:lnSpc>
                <a:spcPct val="100000"/>
              </a:lnSpc>
              <a:spcBef>
                <a:spcPts val="199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2380" y="2420111"/>
            <a:ext cx="1975103" cy="138531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004215" y="2845930"/>
            <a:ext cx="495934" cy="592455"/>
          </a:xfrm>
          <a:custGeom>
            <a:avLst/>
            <a:gdLst/>
            <a:ahLst/>
            <a:cxnLst/>
            <a:rect l="l" t="t" r="r" b="b"/>
            <a:pathLst>
              <a:path w="495934" h="592454">
                <a:moveTo>
                  <a:pt x="232905" y="326796"/>
                </a:moveTo>
                <a:lnTo>
                  <a:pt x="0" y="185547"/>
                </a:lnTo>
                <a:lnTo>
                  <a:pt x="0" y="210350"/>
                </a:lnTo>
                <a:lnTo>
                  <a:pt x="0" y="450748"/>
                </a:lnTo>
                <a:lnTo>
                  <a:pt x="232905" y="591985"/>
                </a:lnTo>
                <a:lnTo>
                  <a:pt x="232905" y="326796"/>
                </a:lnTo>
                <a:close/>
              </a:path>
              <a:path w="495934" h="592454">
                <a:moveTo>
                  <a:pt x="360616" y="232130"/>
                </a:moveTo>
                <a:lnTo>
                  <a:pt x="112699" y="81876"/>
                </a:lnTo>
                <a:lnTo>
                  <a:pt x="0" y="150241"/>
                </a:lnTo>
                <a:lnTo>
                  <a:pt x="247929" y="300494"/>
                </a:lnTo>
                <a:lnTo>
                  <a:pt x="360616" y="232130"/>
                </a:lnTo>
                <a:close/>
              </a:path>
              <a:path w="495934" h="592454">
                <a:moveTo>
                  <a:pt x="495858" y="185547"/>
                </a:moveTo>
                <a:lnTo>
                  <a:pt x="345592" y="276682"/>
                </a:lnTo>
                <a:lnTo>
                  <a:pt x="345592" y="315518"/>
                </a:lnTo>
                <a:lnTo>
                  <a:pt x="345592" y="368109"/>
                </a:lnTo>
                <a:lnTo>
                  <a:pt x="293001" y="398157"/>
                </a:lnTo>
                <a:lnTo>
                  <a:pt x="293001" y="345567"/>
                </a:lnTo>
                <a:lnTo>
                  <a:pt x="345592" y="315518"/>
                </a:lnTo>
                <a:lnTo>
                  <a:pt x="345592" y="276682"/>
                </a:lnTo>
                <a:lnTo>
                  <a:pt x="262953" y="326796"/>
                </a:lnTo>
                <a:lnTo>
                  <a:pt x="262953" y="591985"/>
                </a:lnTo>
                <a:lnTo>
                  <a:pt x="495858" y="450748"/>
                </a:lnTo>
                <a:lnTo>
                  <a:pt x="495858" y="398157"/>
                </a:lnTo>
                <a:lnTo>
                  <a:pt x="495858" y="315518"/>
                </a:lnTo>
                <a:lnTo>
                  <a:pt x="495858" y="185547"/>
                </a:lnTo>
                <a:close/>
              </a:path>
              <a:path w="495934" h="592454">
                <a:moveTo>
                  <a:pt x="495858" y="150241"/>
                </a:moveTo>
                <a:lnTo>
                  <a:pt x="247929" y="0"/>
                </a:lnTo>
                <a:lnTo>
                  <a:pt x="141249" y="64592"/>
                </a:lnTo>
                <a:lnTo>
                  <a:pt x="389166" y="214845"/>
                </a:lnTo>
                <a:lnTo>
                  <a:pt x="495858" y="150241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2380" y="3934967"/>
            <a:ext cx="1975103" cy="138531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004215" y="4359389"/>
            <a:ext cx="495934" cy="593725"/>
          </a:xfrm>
          <a:custGeom>
            <a:avLst/>
            <a:gdLst/>
            <a:ahLst/>
            <a:cxnLst/>
            <a:rect l="l" t="t" r="r" b="b"/>
            <a:pathLst>
              <a:path w="495934" h="593725">
                <a:moveTo>
                  <a:pt x="232905" y="327494"/>
                </a:moveTo>
                <a:lnTo>
                  <a:pt x="0" y="185953"/>
                </a:lnTo>
                <a:lnTo>
                  <a:pt x="0" y="210794"/>
                </a:lnTo>
                <a:lnTo>
                  <a:pt x="0" y="451713"/>
                </a:lnTo>
                <a:lnTo>
                  <a:pt x="232905" y="593255"/>
                </a:lnTo>
                <a:lnTo>
                  <a:pt x="232905" y="327494"/>
                </a:lnTo>
                <a:close/>
              </a:path>
              <a:path w="495934" h="593725">
                <a:moveTo>
                  <a:pt x="360616" y="232625"/>
                </a:moveTo>
                <a:lnTo>
                  <a:pt x="112699" y="82054"/>
                </a:lnTo>
                <a:lnTo>
                  <a:pt x="0" y="150571"/>
                </a:lnTo>
                <a:lnTo>
                  <a:pt x="247929" y="301142"/>
                </a:lnTo>
                <a:lnTo>
                  <a:pt x="360616" y="232625"/>
                </a:lnTo>
                <a:close/>
              </a:path>
              <a:path w="495934" h="593725">
                <a:moveTo>
                  <a:pt x="495858" y="185953"/>
                </a:moveTo>
                <a:lnTo>
                  <a:pt x="345592" y="277279"/>
                </a:lnTo>
                <a:lnTo>
                  <a:pt x="345592" y="316191"/>
                </a:lnTo>
                <a:lnTo>
                  <a:pt x="345592" y="368896"/>
                </a:lnTo>
                <a:lnTo>
                  <a:pt x="293001" y="399008"/>
                </a:lnTo>
                <a:lnTo>
                  <a:pt x="293001" y="346316"/>
                </a:lnTo>
                <a:lnTo>
                  <a:pt x="345592" y="316191"/>
                </a:lnTo>
                <a:lnTo>
                  <a:pt x="345592" y="277279"/>
                </a:lnTo>
                <a:lnTo>
                  <a:pt x="262953" y="327494"/>
                </a:lnTo>
                <a:lnTo>
                  <a:pt x="262953" y="593255"/>
                </a:lnTo>
                <a:lnTo>
                  <a:pt x="495858" y="451713"/>
                </a:lnTo>
                <a:lnTo>
                  <a:pt x="495858" y="399008"/>
                </a:lnTo>
                <a:lnTo>
                  <a:pt x="495858" y="316191"/>
                </a:lnTo>
                <a:lnTo>
                  <a:pt x="495858" y="185953"/>
                </a:lnTo>
                <a:close/>
              </a:path>
              <a:path w="495934" h="593725">
                <a:moveTo>
                  <a:pt x="495858" y="150571"/>
                </a:moveTo>
                <a:lnTo>
                  <a:pt x="247929" y="0"/>
                </a:lnTo>
                <a:lnTo>
                  <a:pt x="141249" y="64744"/>
                </a:lnTo>
                <a:lnTo>
                  <a:pt x="389166" y="215315"/>
                </a:lnTo>
                <a:lnTo>
                  <a:pt x="495858" y="150571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1043" y="5423915"/>
            <a:ext cx="1973579" cy="138531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982879" y="5848337"/>
            <a:ext cx="495934" cy="593725"/>
          </a:xfrm>
          <a:custGeom>
            <a:avLst/>
            <a:gdLst/>
            <a:ahLst/>
            <a:cxnLst/>
            <a:rect l="l" t="t" r="r" b="b"/>
            <a:pathLst>
              <a:path w="495934" h="593725">
                <a:moveTo>
                  <a:pt x="232905" y="327494"/>
                </a:moveTo>
                <a:lnTo>
                  <a:pt x="0" y="185953"/>
                </a:lnTo>
                <a:lnTo>
                  <a:pt x="0" y="210794"/>
                </a:lnTo>
                <a:lnTo>
                  <a:pt x="0" y="451713"/>
                </a:lnTo>
                <a:lnTo>
                  <a:pt x="232905" y="593255"/>
                </a:lnTo>
                <a:lnTo>
                  <a:pt x="232905" y="327494"/>
                </a:lnTo>
                <a:close/>
              </a:path>
              <a:path w="495934" h="593725">
                <a:moveTo>
                  <a:pt x="360616" y="232625"/>
                </a:moveTo>
                <a:lnTo>
                  <a:pt x="112699" y="82054"/>
                </a:lnTo>
                <a:lnTo>
                  <a:pt x="0" y="150571"/>
                </a:lnTo>
                <a:lnTo>
                  <a:pt x="247929" y="301142"/>
                </a:lnTo>
                <a:lnTo>
                  <a:pt x="360616" y="232625"/>
                </a:lnTo>
                <a:close/>
              </a:path>
              <a:path w="495934" h="593725">
                <a:moveTo>
                  <a:pt x="495858" y="185953"/>
                </a:moveTo>
                <a:lnTo>
                  <a:pt x="345592" y="277279"/>
                </a:lnTo>
                <a:lnTo>
                  <a:pt x="345592" y="316191"/>
                </a:lnTo>
                <a:lnTo>
                  <a:pt x="345592" y="368896"/>
                </a:lnTo>
                <a:lnTo>
                  <a:pt x="293001" y="399008"/>
                </a:lnTo>
                <a:lnTo>
                  <a:pt x="293001" y="346316"/>
                </a:lnTo>
                <a:lnTo>
                  <a:pt x="345592" y="316191"/>
                </a:lnTo>
                <a:lnTo>
                  <a:pt x="345592" y="277279"/>
                </a:lnTo>
                <a:lnTo>
                  <a:pt x="262953" y="327494"/>
                </a:lnTo>
                <a:lnTo>
                  <a:pt x="262953" y="593255"/>
                </a:lnTo>
                <a:lnTo>
                  <a:pt x="495858" y="451713"/>
                </a:lnTo>
                <a:lnTo>
                  <a:pt x="495858" y="399008"/>
                </a:lnTo>
                <a:lnTo>
                  <a:pt x="495858" y="316191"/>
                </a:lnTo>
                <a:lnTo>
                  <a:pt x="495858" y="185953"/>
                </a:lnTo>
                <a:close/>
              </a:path>
              <a:path w="495934" h="593725">
                <a:moveTo>
                  <a:pt x="495858" y="150571"/>
                </a:moveTo>
                <a:lnTo>
                  <a:pt x="247929" y="0"/>
                </a:lnTo>
                <a:lnTo>
                  <a:pt x="141249" y="64744"/>
                </a:lnTo>
                <a:lnTo>
                  <a:pt x="389166" y="215315"/>
                </a:lnTo>
                <a:lnTo>
                  <a:pt x="495858" y="150571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30867" y="4320285"/>
            <a:ext cx="1353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30867" y="5738876"/>
            <a:ext cx="1353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40480" y="3337686"/>
            <a:ext cx="3232150" cy="906144"/>
          </a:xfrm>
          <a:custGeom>
            <a:avLst/>
            <a:gdLst/>
            <a:ahLst/>
            <a:cxnLst/>
            <a:rect l="l" t="t" r="r" b="b"/>
            <a:pathLst>
              <a:path w="3232150" h="906145">
                <a:moveTo>
                  <a:pt x="3156819" y="30643"/>
                </a:moveTo>
                <a:lnTo>
                  <a:pt x="0" y="893699"/>
                </a:lnTo>
                <a:lnTo>
                  <a:pt x="3302" y="906018"/>
                </a:lnTo>
                <a:lnTo>
                  <a:pt x="3160153" y="42861"/>
                </a:lnTo>
                <a:lnTo>
                  <a:pt x="3156819" y="30643"/>
                </a:lnTo>
                <a:close/>
              </a:path>
              <a:path w="3232150" h="906145">
                <a:moveTo>
                  <a:pt x="3220116" y="27304"/>
                </a:moveTo>
                <a:lnTo>
                  <a:pt x="3169030" y="27304"/>
                </a:lnTo>
                <a:lnTo>
                  <a:pt x="3172460" y="39497"/>
                </a:lnTo>
                <a:lnTo>
                  <a:pt x="3160153" y="42861"/>
                </a:lnTo>
                <a:lnTo>
                  <a:pt x="3168523" y="73533"/>
                </a:lnTo>
                <a:lnTo>
                  <a:pt x="3220116" y="27304"/>
                </a:lnTo>
                <a:close/>
              </a:path>
              <a:path w="3232150" h="906145">
                <a:moveTo>
                  <a:pt x="3169030" y="27304"/>
                </a:moveTo>
                <a:lnTo>
                  <a:pt x="3156819" y="30643"/>
                </a:lnTo>
                <a:lnTo>
                  <a:pt x="3160153" y="42861"/>
                </a:lnTo>
                <a:lnTo>
                  <a:pt x="3172460" y="39497"/>
                </a:lnTo>
                <a:lnTo>
                  <a:pt x="3169030" y="27304"/>
                </a:lnTo>
                <a:close/>
              </a:path>
              <a:path w="3232150" h="906145">
                <a:moveTo>
                  <a:pt x="3148457" y="0"/>
                </a:moveTo>
                <a:lnTo>
                  <a:pt x="3156819" y="30643"/>
                </a:lnTo>
                <a:lnTo>
                  <a:pt x="3169030" y="27304"/>
                </a:lnTo>
                <a:lnTo>
                  <a:pt x="3220116" y="27304"/>
                </a:lnTo>
                <a:lnTo>
                  <a:pt x="3232023" y="16637"/>
                </a:lnTo>
                <a:lnTo>
                  <a:pt x="314845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73247" y="4452873"/>
            <a:ext cx="3313429" cy="1548765"/>
          </a:xfrm>
          <a:custGeom>
            <a:avLst/>
            <a:gdLst/>
            <a:ahLst/>
            <a:cxnLst/>
            <a:rect l="l" t="t" r="r" b="b"/>
            <a:pathLst>
              <a:path w="3313429" h="1548764">
                <a:moveTo>
                  <a:pt x="3245167" y="222631"/>
                </a:moveTo>
                <a:lnTo>
                  <a:pt x="3186557" y="222631"/>
                </a:lnTo>
                <a:lnTo>
                  <a:pt x="3173882" y="222631"/>
                </a:lnTo>
                <a:lnTo>
                  <a:pt x="3171825" y="253492"/>
                </a:lnTo>
                <a:lnTo>
                  <a:pt x="3245167" y="222631"/>
                </a:lnTo>
                <a:close/>
              </a:path>
              <a:path w="3313429" h="1548764">
                <a:moveTo>
                  <a:pt x="3250298" y="220472"/>
                </a:moveTo>
                <a:lnTo>
                  <a:pt x="3176905" y="177419"/>
                </a:lnTo>
                <a:lnTo>
                  <a:pt x="3174784" y="209092"/>
                </a:lnTo>
                <a:lnTo>
                  <a:pt x="37846" y="0"/>
                </a:lnTo>
                <a:lnTo>
                  <a:pt x="37084" y="12700"/>
                </a:lnTo>
                <a:lnTo>
                  <a:pt x="3173933" y="221792"/>
                </a:lnTo>
                <a:lnTo>
                  <a:pt x="3186607" y="221792"/>
                </a:lnTo>
                <a:lnTo>
                  <a:pt x="3247174" y="221792"/>
                </a:lnTo>
                <a:lnTo>
                  <a:pt x="3250298" y="220472"/>
                </a:lnTo>
                <a:close/>
              </a:path>
              <a:path w="3313429" h="1548764">
                <a:moveTo>
                  <a:pt x="3313303" y="1542161"/>
                </a:moveTo>
                <a:lnTo>
                  <a:pt x="3297390" y="1523885"/>
                </a:lnTo>
                <a:lnTo>
                  <a:pt x="3257423" y="1477937"/>
                </a:lnTo>
                <a:lnTo>
                  <a:pt x="3245294" y="1507312"/>
                </a:lnTo>
                <a:lnTo>
                  <a:pt x="4826" y="174244"/>
                </a:lnTo>
                <a:lnTo>
                  <a:pt x="0" y="185928"/>
                </a:lnTo>
                <a:lnTo>
                  <a:pt x="3240455" y="1519059"/>
                </a:lnTo>
                <a:lnTo>
                  <a:pt x="3228327" y="1548409"/>
                </a:lnTo>
                <a:lnTo>
                  <a:pt x="3313303" y="154216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6387" y="212216"/>
            <a:ext cx="4458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32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3200" spc="-204" dirty="0">
                <a:solidFill>
                  <a:srgbClr val="FFFFFF"/>
                </a:solidFill>
                <a:latin typeface="Trebuchet MS"/>
                <a:cs typeface="Trebuchet MS"/>
              </a:rPr>
              <a:t> Contai</a:t>
            </a:r>
            <a:r>
              <a:rPr sz="3200" spc="-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200" dirty="0">
                <a:solidFill>
                  <a:srgbClr val="FFFFFF"/>
                </a:solidFill>
                <a:latin typeface="Trebuchet MS"/>
                <a:cs typeface="Trebuchet MS"/>
              </a:rPr>
              <a:t>ers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5279" y="768095"/>
            <a:ext cx="7348728" cy="57012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076" y="3496054"/>
            <a:ext cx="2442972" cy="32659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8980" y="1429892"/>
            <a:ext cx="34448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ntainers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each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serv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e  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with 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its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own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C000"/>
                </a:solidFill>
                <a:latin typeface="Trebuchet MS"/>
                <a:cs typeface="Trebuchet MS"/>
              </a:rPr>
              <a:t>dependenc</a:t>
            </a: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es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in  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sep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arate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ntainers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8702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solidFill>
                  <a:srgbClr val="FFFFFF"/>
                </a:solidFill>
              </a:rPr>
              <a:t>Union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15" dirty="0">
                <a:solidFill>
                  <a:srgbClr val="FFFFFF"/>
                </a:solidFill>
              </a:rPr>
              <a:t>File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25" dirty="0">
                <a:solidFill>
                  <a:srgbClr val="FFFFFF"/>
                </a:solidFill>
              </a:rPr>
              <a:t>Sys</a:t>
            </a:r>
            <a:r>
              <a:rPr spc="-114" dirty="0">
                <a:solidFill>
                  <a:srgbClr val="FFFFFF"/>
                </a:solidFill>
              </a:rPr>
              <a:t>t</a:t>
            </a:r>
            <a:r>
              <a:rPr spc="-270" dirty="0">
                <a:solidFill>
                  <a:srgbClr val="FFFFFF"/>
                </a:solidFill>
              </a:rPr>
              <a:t>em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675" y="939546"/>
            <a:ext cx="7893050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396875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read-only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template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creating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containers.</a:t>
            </a:r>
            <a:endParaRPr sz="28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made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endParaRPr sz="28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won’t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directly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saved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on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image.</a:t>
            </a:r>
            <a:endParaRPr sz="28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Instead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33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needs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read-only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its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filesystem,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copies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its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read-write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endParaRPr sz="28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copy-on-write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FC2D53"/>
                </a:solidFill>
                <a:latin typeface="Trebuchet MS"/>
                <a:cs typeface="Trebuchet MS"/>
              </a:rPr>
              <a:t>(COW)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mechanism.</a:t>
            </a:r>
            <a:endParaRPr sz="2800">
              <a:latin typeface="Trebuchet MS"/>
              <a:cs typeface="Trebuchet MS"/>
            </a:endParaRPr>
          </a:p>
          <a:p>
            <a:pPr marL="469900" marR="103695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modified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ector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are  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'committed'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layer.</a:t>
            </a:r>
            <a:endParaRPr sz="28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histo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y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omm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a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nd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layers.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4359" y="1299972"/>
            <a:ext cx="3915155" cy="48310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031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Regis</a:t>
            </a:r>
            <a:r>
              <a:rPr spc="-160" dirty="0">
                <a:solidFill>
                  <a:srgbClr val="FFFFFF"/>
                </a:solidFill>
              </a:rPr>
              <a:t>t</a:t>
            </a:r>
            <a:r>
              <a:rPr spc="-225" dirty="0">
                <a:solidFill>
                  <a:srgbClr val="FFFFFF"/>
                </a:solidFill>
              </a:rPr>
              <a:t>ry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2192" y="3936491"/>
            <a:ext cx="3957828" cy="2921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863" y="1003249"/>
            <a:ext cx="11527155" cy="4977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registry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stribut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ima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es.</a:t>
            </a:r>
            <a:endParaRPr sz="28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organized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repositories </a:t>
            </a:r>
            <a:r>
              <a:rPr sz="2800" spc="-33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80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where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repository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holds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versions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spec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fic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image.</a:t>
            </a:r>
            <a:endParaRPr sz="2800">
              <a:latin typeface="Trebuchet MS"/>
              <a:cs typeface="Trebuchet MS"/>
            </a:endParaRPr>
          </a:p>
          <a:p>
            <a:pPr marL="469900" marR="102933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default,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interacts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00AF50"/>
                </a:solidFill>
                <a:latin typeface="Trebuchet MS"/>
                <a:cs typeface="Trebuchet MS"/>
              </a:rPr>
              <a:t>DockerHub</a:t>
            </a:r>
            <a:r>
              <a:rPr sz="2800" spc="-13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800" spc="-33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Docker's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public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regist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tance.</a:t>
            </a:r>
            <a:endParaRPr sz="2800">
              <a:latin typeface="Trebuchet MS"/>
              <a:cs typeface="Trebuchet MS"/>
            </a:endParaRPr>
          </a:p>
          <a:p>
            <a:pPr marL="469265" marR="2704465" indent="-469265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However,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possible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on-premise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repositories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Ex: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Harbor</a:t>
            </a:r>
            <a:endParaRPr sz="2800">
              <a:latin typeface="Trebuchet MS"/>
              <a:cs typeface="Trebuchet MS"/>
            </a:endParaRPr>
          </a:p>
          <a:p>
            <a:pPr marL="384810">
              <a:lnSpc>
                <a:spcPct val="100000"/>
              </a:lnSpc>
              <a:spcBef>
                <a:spcPts val="2030"/>
              </a:spcBef>
            </a:pP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Provider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repos</a:t>
            </a:r>
            <a:endParaRPr sz="2800">
              <a:latin typeface="Trebuchet MS"/>
              <a:cs typeface="Trebuchet MS"/>
            </a:endParaRPr>
          </a:p>
          <a:p>
            <a:pPr marL="842010" lvl="1" indent="-457834">
              <a:lnSpc>
                <a:spcPct val="100000"/>
              </a:lnSpc>
              <a:buFont typeface="Wingdings"/>
              <a:buChar char=""/>
              <a:tabLst>
                <a:tab pos="841375" algn="l"/>
                <a:tab pos="842644" algn="l"/>
              </a:tabLst>
            </a:pP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842010" lvl="1" indent="-457834">
              <a:lnSpc>
                <a:spcPct val="100000"/>
              </a:lnSpc>
              <a:buFont typeface="Wingdings"/>
              <a:buChar char=""/>
              <a:tabLst>
                <a:tab pos="841375" algn="l"/>
                <a:tab pos="842644" algn="l"/>
              </a:tabLst>
            </a:pP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Registry</a:t>
            </a:r>
            <a:endParaRPr sz="2800">
              <a:latin typeface="Trebuchet MS"/>
              <a:cs typeface="Trebuchet MS"/>
            </a:endParaRPr>
          </a:p>
          <a:p>
            <a:pPr marL="842010" lvl="1" indent="-457834">
              <a:lnSpc>
                <a:spcPct val="100000"/>
              </a:lnSpc>
              <a:buFont typeface="Wingdings"/>
              <a:buChar char=""/>
              <a:tabLst>
                <a:tab pos="841375" algn="l"/>
                <a:tab pos="842644" algn="l"/>
              </a:tabLst>
            </a:pP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Azure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egistry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031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Regis</a:t>
            </a:r>
            <a:r>
              <a:rPr spc="-160" dirty="0">
                <a:solidFill>
                  <a:srgbClr val="FFFFFF"/>
                </a:solidFill>
              </a:rPr>
              <a:t>t</a:t>
            </a:r>
            <a:r>
              <a:rPr spc="-225" dirty="0">
                <a:solidFill>
                  <a:srgbClr val="FFFFFF"/>
                </a:solidFill>
              </a:rPr>
              <a:t>ry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863" y="1003249"/>
            <a:ext cx="3882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u="heavy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https://hub.docker.com/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2076" y="1652014"/>
            <a:ext cx="7927848" cy="50901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031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Regis</a:t>
            </a:r>
            <a:r>
              <a:rPr spc="-160" dirty="0">
                <a:solidFill>
                  <a:srgbClr val="FFFFFF"/>
                </a:solidFill>
              </a:rPr>
              <a:t>t</a:t>
            </a:r>
            <a:r>
              <a:rPr spc="-225" dirty="0">
                <a:solidFill>
                  <a:srgbClr val="FFFFFF"/>
                </a:solidFill>
              </a:rPr>
              <a:t>ry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1752" y="908303"/>
            <a:ext cx="11588750" cy="5896610"/>
            <a:chOff x="301752" y="908303"/>
            <a:chExt cx="11588750" cy="58966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908303"/>
              <a:ext cx="11588496" cy="32628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4171186"/>
              <a:ext cx="9355836" cy="263347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148198" y="5418226"/>
            <a:ext cx="3481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800" spc="-225" dirty="0">
                <a:solidFill>
                  <a:srgbClr val="FC2D53"/>
                </a:solidFill>
                <a:latin typeface="Trebuchet MS"/>
                <a:cs typeface="Trebuchet MS"/>
              </a:rPr>
              <a:t>cker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l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l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ub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tu:</a:t>
            </a:r>
            <a:r>
              <a:rPr sz="2800" spc="-229" dirty="0">
                <a:solidFill>
                  <a:srgbClr val="FC2D53"/>
                </a:solidFill>
                <a:latin typeface="Trebuchet MS"/>
                <a:cs typeface="Trebuchet MS"/>
              </a:rPr>
              <a:t>1</a:t>
            </a:r>
            <a:r>
              <a:rPr sz="2800" spc="-70" dirty="0">
                <a:solidFill>
                  <a:srgbClr val="FC2D53"/>
                </a:solidFill>
                <a:latin typeface="Trebuchet MS"/>
                <a:cs typeface="Trebuchet MS"/>
              </a:rPr>
              <a:t>9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.10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8198" y="1043431"/>
            <a:ext cx="5150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0" dirty="0">
                <a:solidFill>
                  <a:srgbClr val="00407D"/>
                </a:solidFill>
                <a:latin typeface="Trebuchet MS"/>
                <a:cs typeface="Trebuchet MS"/>
              </a:rPr>
              <a:t>Image</a:t>
            </a:r>
            <a:r>
              <a:rPr sz="2800" spc="-17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800" spc="-245" dirty="0">
                <a:solidFill>
                  <a:srgbClr val="00407D"/>
                </a:solidFill>
                <a:latin typeface="Trebuchet MS"/>
                <a:cs typeface="Trebuchet MS"/>
              </a:rPr>
              <a:t>ame:</a:t>
            </a:r>
            <a:r>
              <a:rPr sz="2800" spc="-17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00407D"/>
                </a:solidFill>
                <a:latin typeface="Trebuchet MS"/>
                <a:cs typeface="Trebuchet MS"/>
              </a:rPr>
              <a:t>use</a:t>
            </a:r>
            <a:r>
              <a:rPr sz="2800" spc="-135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800" spc="-130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800" spc="-220" dirty="0">
                <a:solidFill>
                  <a:srgbClr val="00407D"/>
                </a:solidFill>
                <a:latin typeface="Trebuchet MS"/>
                <a:cs typeface="Trebuchet MS"/>
              </a:rPr>
              <a:t>ame/imag</a:t>
            </a:r>
            <a:r>
              <a:rPr sz="2800" spc="-23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800" spc="-45" dirty="0">
                <a:solidFill>
                  <a:srgbClr val="00407D"/>
                </a:solidFill>
                <a:latin typeface="Trebuchet MS"/>
                <a:cs typeface="Trebuchet MS"/>
              </a:rPr>
              <a:t>-</a:t>
            </a:r>
            <a:r>
              <a:rPr sz="2800" spc="-195" dirty="0">
                <a:solidFill>
                  <a:srgbClr val="00407D"/>
                </a:solidFill>
                <a:latin typeface="Trebuchet MS"/>
                <a:cs typeface="Trebuchet MS"/>
              </a:rPr>
              <a:t>name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8857" y="1576577"/>
            <a:ext cx="2052320" cy="1036955"/>
          </a:xfrm>
          <a:custGeom>
            <a:avLst/>
            <a:gdLst/>
            <a:ahLst/>
            <a:cxnLst/>
            <a:rect l="l" t="t" r="r" b="b"/>
            <a:pathLst>
              <a:path w="2052320" h="1036955">
                <a:moveTo>
                  <a:pt x="1910207" y="948182"/>
                </a:moveTo>
                <a:lnTo>
                  <a:pt x="1901317" y="965835"/>
                </a:lnTo>
                <a:lnTo>
                  <a:pt x="2043049" y="1036955"/>
                </a:lnTo>
                <a:lnTo>
                  <a:pt x="2051939" y="1019301"/>
                </a:lnTo>
                <a:lnTo>
                  <a:pt x="1910207" y="948182"/>
                </a:lnTo>
                <a:close/>
              </a:path>
              <a:path w="2052320" h="1036955">
                <a:moveTo>
                  <a:pt x="1715516" y="850392"/>
                </a:moveTo>
                <a:lnTo>
                  <a:pt x="1706626" y="868045"/>
                </a:lnTo>
                <a:lnTo>
                  <a:pt x="1848231" y="939164"/>
                </a:lnTo>
                <a:lnTo>
                  <a:pt x="1857121" y="921512"/>
                </a:lnTo>
                <a:lnTo>
                  <a:pt x="1715516" y="850392"/>
                </a:lnTo>
                <a:close/>
              </a:path>
              <a:path w="2052320" h="1036955">
                <a:moveTo>
                  <a:pt x="1520698" y="752601"/>
                </a:moveTo>
                <a:lnTo>
                  <a:pt x="1511808" y="770255"/>
                </a:lnTo>
                <a:lnTo>
                  <a:pt x="1653540" y="841375"/>
                </a:lnTo>
                <a:lnTo>
                  <a:pt x="1662430" y="823722"/>
                </a:lnTo>
                <a:lnTo>
                  <a:pt x="1520698" y="752601"/>
                </a:lnTo>
                <a:close/>
              </a:path>
              <a:path w="2052320" h="1036955">
                <a:moveTo>
                  <a:pt x="1326007" y="654812"/>
                </a:moveTo>
                <a:lnTo>
                  <a:pt x="1317117" y="672464"/>
                </a:lnTo>
                <a:lnTo>
                  <a:pt x="1458722" y="743585"/>
                </a:lnTo>
                <a:lnTo>
                  <a:pt x="1467612" y="725932"/>
                </a:lnTo>
                <a:lnTo>
                  <a:pt x="1326007" y="654812"/>
                </a:lnTo>
                <a:close/>
              </a:path>
              <a:path w="2052320" h="1036955">
                <a:moveTo>
                  <a:pt x="1131189" y="557022"/>
                </a:moveTo>
                <a:lnTo>
                  <a:pt x="1122299" y="574675"/>
                </a:lnTo>
                <a:lnTo>
                  <a:pt x="1264031" y="645795"/>
                </a:lnTo>
                <a:lnTo>
                  <a:pt x="1272921" y="628142"/>
                </a:lnTo>
                <a:lnTo>
                  <a:pt x="1131189" y="557022"/>
                </a:lnTo>
                <a:close/>
              </a:path>
              <a:path w="2052320" h="1036955">
                <a:moveTo>
                  <a:pt x="936498" y="459232"/>
                </a:moveTo>
                <a:lnTo>
                  <a:pt x="927608" y="476885"/>
                </a:lnTo>
                <a:lnTo>
                  <a:pt x="1069213" y="548005"/>
                </a:lnTo>
                <a:lnTo>
                  <a:pt x="1078102" y="530351"/>
                </a:lnTo>
                <a:lnTo>
                  <a:pt x="936498" y="459232"/>
                </a:lnTo>
                <a:close/>
              </a:path>
              <a:path w="2052320" h="1036955">
                <a:moveTo>
                  <a:pt x="741680" y="361314"/>
                </a:moveTo>
                <a:lnTo>
                  <a:pt x="732790" y="379095"/>
                </a:lnTo>
                <a:lnTo>
                  <a:pt x="874522" y="450214"/>
                </a:lnTo>
                <a:lnTo>
                  <a:pt x="883412" y="432562"/>
                </a:lnTo>
                <a:lnTo>
                  <a:pt x="741680" y="361314"/>
                </a:lnTo>
                <a:close/>
              </a:path>
              <a:path w="2052320" h="1036955">
                <a:moveTo>
                  <a:pt x="546989" y="263525"/>
                </a:moveTo>
                <a:lnTo>
                  <a:pt x="538099" y="281305"/>
                </a:lnTo>
                <a:lnTo>
                  <a:pt x="679703" y="352425"/>
                </a:lnTo>
                <a:lnTo>
                  <a:pt x="688594" y="334645"/>
                </a:lnTo>
                <a:lnTo>
                  <a:pt x="546989" y="263525"/>
                </a:lnTo>
                <a:close/>
              </a:path>
              <a:path w="2052320" h="1036955">
                <a:moveTo>
                  <a:pt x="352171" y="165735"/>
                </a:moveTo>
                <a:lnTo>
                  <a:pt x="343281" y="183514"/>
                </a:lnTo>
                <a:lnTo>
                  <a:pt x="485013" y="254635"/>
                </a:lnTo>
                <a:lnTo>
                  <a:pt x="493902" y="236855"/>
                </a:lnTo>
                <a:lnTo>
                  <a:pt x="352171" y="165735"/>
                </a:lnTo>
                <a:close/>
              </a:path>
              <a:path w="2052320" h="1036955">
                <a:moveTo>
                  <a:pt x="157480" y="67945"/>
                </a:moveTo>
                <a:lnTo>
                  <a:pt x="148590" y="85725"/>
                </a:lnTo>
                <a:lnTo>
                  <a:pt x="290195" y="156845"/>
                </a:lnTo>
                <a:lnTo>
                  <a:pt x="299085" y="139064"/>
                </a:lnTo>
                <a:lnTo>
                  <a:pt x="157480" y="67945"/>
                </a:lnTo>
                <a:close/>
              </a:path>
              <a:path w="2052320" h="1036955">
                <a:moveTo>
                  <a:pt x="0" y="0"/>
                </a:moveTo>
                <a:lnTo>
                  <a:pt x="51053" y="68199"/>
                </a:lnTo>
                <a:lnTo>
                  <a:pt x="63676" y="43047"/>
                </a:lnTo>
                <a:lnTo>
                  <a:pt x="52324" y="37337"/>
                </a:lnTo>
                <a:lnTo>
                  <a:pt x="61214" y="19685"/>
                </a:lnTo>
                <a:lnTo>
                  <a:pt x="75401" y="19685"/>
                </a:lnTo>
                <a:lnTo>
                  <a:pt x="85217" y="126"/>
                </a:lnTo>
                <a:lnTo>
                  <a:pt x="0" y="0"/>
                </a:lnTo>
                <a:close/>
              </a:path>
              <a:path w="2052320" h="1036955">
                <a:moveTo>
                  <a:pt x="72555" y="25355"/>
                </a:moveTo>
                <a:lnTo>
                  <a:pt x="63676" y="43047"/>
                </a:lnTo>
                <a:lnTo>
                  <a:pt x="95503" y="59055"/>
                </a:lnTo>
                <a:lnTo>
                  <a:pt x="104394" y="41275"/>
                </a:lnTo>
                <a:lnTo>
                  <a:pt x="72555" y="25355"/>
                </a:lnTo>
                <a:close/>
              </a:path>
              <a:path w="2052320" h="1036955">
                <a:moveTo>
                  <a:pt x="61214" y="19685"/>
                </a:moveTo>
                <a:lnTo>
                  <a:pt x="52324" y="37337"/>
                </a:lnTo>
                <a:lnTo>
                  <a:pt x="63676" y="43047"/>
                </a:lnTo>
                <a:lnTo>
                  <a:pt x="72555" y="25355"/>
                </a:lnTo>
                <a:lnTo>
                  <a:pt x="61214" y="19685"/>
                </a:lnTo>
                <a:close/>
              </a:path>
              <a:path w="2052320" h="1036955">
                <a:moveTo>
                  <a:pt x="75401" y="19685"/>
                </a:moveTo>
                <a:lnTo>
                  <a:pt x="61214" y="19685"/>
                </a:lnTo>
                <a:lnTo>
                  <a:pt x="72555" y="25355"/>
                </a:lnTo>
                <a:lnTo>
                  <a:pt x="75401" y="1968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797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pull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435" y="2677667"/>
            <a:ext cx="4296156" cy="36789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0575" y="1034923"/>
            <a:ext cx="11041380" cy="19138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default,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pull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pull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hub.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pull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a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va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repo,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use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repo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URL</a:t>
            </a:r>
            <a:endParaRPr sz="2800">
              <a:latin typeface="Trebuchet MS"/>
              <a:cs typeface="Trebuchet MS"/>
            </a:endParaRPr>
          </a:p>
          <a:p>
            <a:pPr marL="440690">
              <a:lnSpc>
                <a:spcPct val="100000"/>
              </a:lnSpc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pull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myregistry.local:5000/testing/test-image</a:t>
            </a:r>
            <a:endParaRPr sz="2800">
              <a:latin typeface="Trebuchet MS"/>
              <a:cs typeface="Trebuchet MS"/>
            </a:endParaRPr>
          </a:p>
          <a:p>
            <a:pPr marL="426720">
              <a:lnSpc>
                <a:spcPct val="100000"/>
              </a:lnSpc>
              <a:spcBef>
                <a:spcPts val="1430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ll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ubu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tu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7" name="object 7"/>
          <p:cNvSpPr txBox="1"/>
          <p:nvPr/>
        </p:nvSpPr>
        <p:spPr>
          <a:xfrm>
            <a:off x="713231" y="3029711"/>
            <a:ext cx="6750050" cy="339280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557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910"/>
              </a:spcBef>
            </a:pP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root@k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aster</a:t>
            </a:r>
            <a:r>
              <a:rPr sz="1800" spc="-2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25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22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boxe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ocker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pull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ub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untu</a:t>
            </a:r>
            <a:endParaRPr sz="1800">
              <a:latin typeface="Trebuchet MS"/>
              <a:cs typeface="Trebuchet MS"/>
            </a:endParaRPr>
          </a:p>
          <a:p>
            <a:pPr marL="19304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defau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g: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  <a:p>
            <a:pPr marL="193040" marR="3530600">
              <a:lnSpc>
                <a:spcPct val="100000"/>
              </a:lnSpc>
            </a:pP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from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ar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ubunt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d51af753c3d3: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ul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te 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fc878cd0a91c: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te  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6154df8ff988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800" spc="-175" dirty="0">
                <a:solidFill>
                  <a:srgbClr val="FFFFFF"/>
                </a:solidFill>
                <a:latin typeface="Trebuchet MS"/>
                <a:cs typeface="Trebuchet MS"/>
              </a:rPr>
              <a:t>fe</a:t>
            </a:r>
            <a:r>
              <a:rPr sz="1800" spc="-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5db0f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f82f: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te 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Digest:</a:t>
            </a:r>
            <a:endParaRPr sz="1800">
              <a:latin typeface="Trebuchet MS"/>
              <a:cs typeface="Trebuchet MS"/>
            </a:endParaRPr>
          </a:p>
          <a:p>
            <a:pPr marL="193040" marR="301625">
              <a:lnSpc>
                <a:spcPct val="100000"/>
              </a:lnSpc>
            </a:pP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sha256:747d2dbbaaee995098c9792d99bd333c6783ce56150d1b11e3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33bbceed5c54d7</a:t>
            </a:r>
            <a:endParaRPr sz="1800">
              <a:latin typeface="Trebuchet MS"/>
              <a:cs typeface="Trebuchet MS"/>
            </a:endParaRPr>
          </a:p>
          <a:p>
            <a:pPr marL="19304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wnloaded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newer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ub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untu:lat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7" y="964690"/>
            <a:ext cx="10652760" cy="58933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696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FF"/>
                </a:solidFill>
              </a:rPr>
              <a:t>Monolit</a:t>
            </a:r>
            <a:r>
              <a:rPr spc="-180" dirty="0">
                <a:solidFill>
                  <a:srgbClr val="FFFFFF"/>
                </a:solidFill>
              </a:rPr>
              <a:t>h</a:t>
            </a:r>
            <a:r>
              <a:rPr spc="-250" dirty="0">
                <a:solidFill>
                  <a:srgbClr val="FFFFFF"/>
                </a:solidFill>
              </a:rPr>
              <a:t>ic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Arc</a:t>
            </a:r>
            <a:r>
              <a:rPr spc="-245" dirty="0">
                <a:solidFill>
                  <a:srgbClr val="FFFFFF"/>
                </a:solidFill>
              </a:rPr>
              <a:t>hitect</a:t>
            </a:r>
            <a:r>
              <a:rPr spc="-315" dirty="0">
                <a:solidFill>
                  <a:srgbClr val="FFFFFF"/>
                </a:solidFill>
              </a:rPr>
              <a:t>u</a:t>
            </a:r>
            <a:r>
              <a:rPr spc="-275" dirty="0">
                <a:solidFill>
                  <a:srgbClr val="FFFFFF"/>
                </a:solidFill>
              </a:rPr>
              <a:t>re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797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pull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0575" y="1034923"/>
            <a:ext cx="245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images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836" y="1741932"/>
            <a:ext cx="11768328" cy="36073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583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home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50" dirty="0">
                <a:solidFill>
                  <a:srgbClr val="FFFFFF"/>
                </a:solidFill>
              </a:rPr>
              <a:t>directory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1140967"/>
            <a:ext cx="2112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C2D53"/>
                </a:solidFill>
                <a:latin typeface="Trebuchet MS"/>
                <a:cs typeface="Trebuchet MS"/>
              </a:rPr>
              <a:t>/var/lib/docker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0739" y="1757172"/>
            <a:ext cx="8348471" cy="41574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3527" y="6033617"/>
            <a:ext cx="10835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images,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containers,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volumes,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home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527" y="6399377"/>
            <a:ext cx="1054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direct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849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basic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95" dirty="0">
                <a:solidFill>
                  <a:srgbClr val="FFFFFF"/>
                </a:solidFill>
              </a:rPr>
              <a:t>co</a:t>
            </a:r>
            <a:r>
              <a:rPr spc="-305" dirty="0">
                <a:solidFill>
                  <a:srgbClr val="FFFFFF"/>
                </a:solidFill>
              </a:rPr>
              <a:t>m</a:t>
            </a:r>
            <a:r>
              <a:rPr spc="-165" dirty="0">
                <a:solidFill>
                  <a:srgbClr val="FFFFFF"/>
                </a:solidFill>
              </a:rPr>
              <a:t>mands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1173606"/>
            <a:ext cx="6356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Format: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&lt;command&gt;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&lt;sub-command&gt;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6367" y="1901951"/>
            <a:ext cx="7623048" cy="47274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2625" y="1909394"/>
            <a:ext cx="1604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help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3945" y="1673351"/>
            <a:ext cx="454659" cy="3803015"/>
          </a:xfrm>
          <a:custGeom>
            <a:avLst/>
            <a:gdLst/>
            <a:ahLst/>
            <a:cxnLst/>
            <a:rect l="l" t="t" r="r" b="b"/>
            <a:pathLst>
              <a:path w="454660" h="3803015">
                <a:moveTo>
                  <a:pt x="449711" y="3756787"/>
                </a:moveTo>
                <a:lnTo>
                  <a:pt x="391668" y="3756787"/>
                </a:lnTo>
                <a:lnTo>
                  <a:pt x="391794" y="3769487"/>
                </a:lnTo>
                <a:lnTo>
                  <a:pt x="379911" y="3769548"/>
                </a:lnTo>
                <a:lnTo>
                  <a:pt x="385064" y="3802761"/>
                </a:lnTo>
                <a:lnTo>
                  <a:pt x="449711" y="3756787"/>
                </a:lnTo>
                <a:close/>
              </a:path>
              <a:path w="454660" h="3803015">
                <a:moveTo>
                  <a:pt x="12700" y="0"/>
                </a:moveTo>
                <a:lnTo>
                  <a:pt x="0" y="0"/>
                </a:lnTo>
                <a:lnTo>
                  <a:pt x="0" y="3771519"/>
                </a:lnTo>
                <a:lnTo>
                  <a:pt x="379911" y="3769548"/>
                </a:lnTo>
                <a:lnTo>
                  <a:pt x="379231" y="3765169"/>
                </a:lnTo>
                <a:lnTo>
                  <a:pt x="12700" y="3765169"/>
                </a:lnTo>
                <a:lnTo>
                  <a:pt x="6350" y="3758819"/>
                </a:lnTo>
                <a:lnTo>
                  <a:pt x="12700" y="3758785"/>
                </a:lnTo>
                <a:lnTo>
                  <a:pt x="12700" y="0"/>
                </a:lnTo>
                <a:close/>
              </a:path>
              <a:path w="454660" h="3803015">
                <a:moveTo>
                  <a:pt x="391668" y="3756787"/>
                </a:moveTo>
                <a:lnTo>
                  <a:pt x="377942" y="3756859"/>
                </a:lnTo>
                <a:lnTo>
                  <a:pt x="379911" y="3769548"/>
                </a:lnTo>
                <a:lnTo>
                  <a:pt x="391794" y="3769487"/>
                </a:lnTo>
                <a:lnTo>
                  <a:pt x="391668" y="3756787"/>
                </a:lnTo>
                <a:close/>
              </a:path>
              <a:path w="454660" h="3803015">
                <a:moveTo>
                  <a:pt x="12700" y="3758785"/>
                </a:moveTo>
                <a:lnTo>
                  <a:pt x="6350" y="3758819"/>
                </a:lnTo>
                <a:lnTo>
                  <a:pt x="12700" y="3765169"/>
                </a:lnTo>
                <a:lnTo>
                  <a:pt x="12700" y="3758785"/>
                </a:lnTo>
                <a:close/>
              </a:path>
              <a:path w="454660" h="3803015">
                <a:moveTo>
                  <a:pt x="377942" y="3756859"/>
                </a:moveTo>
                <a:lnTo>
                  <a:pt x="12700" y="3758785"/>
                </a:lnTo>
                <a:lnTo>
                  <a:pt x="12700" y="3765169"/>
                </a:lnTo>
                <a:lnTo>
                  <a:pt x="379231" y="3765169"/>
                </a:lnTo>
                <a:lnTo>
                  <a:pt x="377942" y="3756859"/>
                </a:lnTo>
                <a:close/>
              </a:path>
              <a:path w="454660" h="3803015">
                <a:moveTo>
                  <a:pt x="373380" y="3727450"/>
                </a:moveTo>
                <a:lnTo>
                  <a:pt x="377942" y="3756859"/>
                </a:lnTo>
                <a:lnTo>
                  <a:pt x="449711" y="3756787"/>
                </a:lnTo>
                <a:lnTo>
                  <a:pt x="454532" y="3753358"/>
                </a:lnTo>
                <a:lnTo>
                  <a:pt x="373380" y="37274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97242" y="1114170"/>
            <a:ext cx="24745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60" dirty="0">
                <a:solidFill>
                  <a:srgbClr val="2180E4"/>
                </a:solidFill>
                <a:latin typeface="Trebuchet MS"/>
                <a:cs typeface="Trebuchet MS"/>
              </a:rPr>
              <a:t>do</a:t>
            </a:r>
            <a:r>
              <a:rPr sz="3200" spc="-229" dirty="0">
                <a:solidFill>
                  <a:srgbClr val="2180E4"/>
                </a:solidFill>
                <a:latin typeface="Trebuchet MS"/>
                <a:cs typeface="Trebuchet MS"/>
              </a:rPr>
              <a:t>c</a:t>
            </a:r>
            <a:r>
              <a:rPr sz="3200" spc="-245" dirty="0">
                <a:solidFill>
                  <a:srgbClr val="2180E4"/>
                </a:solidFill>
                <a:latin typeface="Trebuchet MS"/>
                <a:cs typeface="Trebuchet MS"/>
              </a:rPr>
              <a:t>ker</a:t>
            </a:r>
            <a:r>
              <a:rPr sz="3200" spc="-204" dirty="0">
                <a:solidFill>
                  <a:srgbClr val="2180E4"/>
                </a:solidFill>
                <a:latin typeface="Trebuchet MS"/>
                <a:cs typeface="Trebuchet MS"/>
              </a:rPr>
              <a:t> image</a:t>
            </a:r>
            <a:r>
              <a:rPr sz="3200" spc="-18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2180E4"/>
                </a:solidFill>
                <a:latin typeface="Trebuchet MS"/>
                <a:cs typeface="Trebuchet MS"/>
              </a:rPr>
              <a:t>l</a:t>
            </a:r>
            <a:r>
              <a:rPr sz="3200" spc="-50" dirty="0">
                <a:solidFill>
                  <a:srgbClr val="2180E4"/>
                </a:solidFill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849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basic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95" dirty="0">
                <a:solidFill>
                  <a:srgbClr val="FFFFFF"/>
                </a:solidFill>
              </a:rPr>
              <a:t>co</a:t>
            </a:r>
            <a:r>
              <a:rPr spc="-305" dirty="0">
                <a:solidFill>
                  <a:srgbClr val="FFFFFF"/>
                </a:solidFill>
              </a:rPr>
              <a:t>m</a:t>
            </a:r>
            <a:r>
              <a:rPr spc="-165" dirty="0">
                <a:solidFill>
                  <a:srgbClr val="FFFFFF"/>
                </a:solidFill>
              </a:rPr>
              <a:t>mands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1173606"/>
            <a:ext cx="5171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&lt;c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and&gt;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comm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nd&gt;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625" y="1909394"/>
            <a:ext cx="2783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ima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g</a:t>
            </a:r>
            <a:r>
              <a:rPr sz="2800" spc="-30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help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34895" y="1705355"/>
            <a:ext cx="8959850" cy="4745990"/>
            <a:chOff x="1834895" y="1705355"/>
            <a:chExt cx="8959850" cy="47459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9591" y="2734055"/>
              <a:ext cx="8724900" cy="37170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34895" y="1705355"/>
              <a:ext cx="2101850" cy="3571875"/>
            </a:xfrm>
            <a:custGeom>
              <a:avLst/>
              <a:gdLst/>
              <a:ahLst/>
              <a:cxnLst/>
              <a:rect l="l" t="t" r="r" b="b"/>
              <a:pathLst>
                <a:path w="2101850" h="3571875">
                  <a:moveTo>
                    <a:pt x="31750" y="3495548"/>
                  </a:moveTo>
                  <a:lnTo>
                    <a:pt x="0" y="3495548"/>
                  </a:lnTo>
                  <a:lnTo>
                    <a:pt x="38100" y="3571748"/>
                  </a:lnTo>
                  <a:lnTo>
                    <a:pt x="69850" y="3508248"/>
                  </a:lnTo>
                  <a:lnTo>
                    <a:pt x="31750" y="3508248"/>
                  </a:lnTo>
                  <a:lnTo>
                    <a:pt x="31750" y="3495548"/>
                  </a:lnTo>
                  <a:close/>
                </a:path>
                <a:path w="2101850" h="3571875">
                  <a:moveTo>
                    <a:pt x="2089150" y="825373"/>
                  </a:moveTo>
                  <a:lnTo>
                    <a:pt x="31750" y="825373"/>
                  </a:lnTo>
                  <a:lnTo>
                    <a:pt x="31750" y="3508248"/>
                  </a:lnTo>
                  <a:lnTo>
                    <a:pt x="44450" y="3508248"/>
                  </a:lnTo>
                  <a:lnTo>
                    <a:pt x="44450" y="838073"/>
                  </a:lnTo>
                  <a:lnTo>
                    <a:pt x="38100" y="838073"/>
                  </a:lnTo>
                  <a:lnTo>
                    <a:pt x="44450" y="831723"/>
                  </a:lnTo>
                  <a:lnTo>
                    <a:pt x="2089150" y="831723"/>
                  </a:lnTo>
                  <a:lnTo>
                    <a:pt x="2089150" y="825373"/>
                  </a:lnTo>
                  <a:close/>
                </a:path>
                <a:path w="2101850" h="3571875">
                  <a:moveTo>
                    <a:pt x="76200" y="3495548"/>
                  </a:moveTo>
                  <a:lnTo>
                    <a:pt x="44450" y="3495548"/>
                  </a:lnTo>
                  <a:lnTo>
                    <a:pt x="44450" y="3508248"/>
                  </a:lnTo>
                  <a:lnTo>
                    <a:pt x="69850" y="3508248"/>
                  </a:lnTo>
                  <a:lnTo>
                    <a:pt x="76200" y="3495548"/>
                  </a:lnTo>
                  <a:close/>
                </a:path>
                <a:path w="2101850" h="3571875">
                  <a:moveTo>
                    <a:pt x="44450" y="831723"/>
                  </a:moveTo>
                  <a:lnTo>
                    <a:pt x="38100" y="838073"/>
                  </a:lnTo>
                  <a:lnTo>
                    <a:pt x="44450" y="838073"/>
                  </a:lnTo>
                  <a:lnTo>
                    <a:pt x="44450" y="831723"/>
                  </a:lnTo>
                  <a:close/>
                </a:path>
                <a:path w="2101850" h="3571875">
                  <a:moveTo>
                    <a:pt x="2101850" y="825373"/>
                  </a:moveTo>
                  <a:lnTo>
                    <a:pt x="2095500" y="825373"/>
                  </a:lnTo>
                  <a:lnTo>
                    <a:pt x="2089150" y="831723"/>
                  </a:lnTo>
                  <a:lnTo>
                    <a:pt x="44450" y="831723"/>
                  </a:lnTo>
                  <a:lnTo>
                    <a:pt x="44450" y="838073"/>
                  </a:lnTo>
                  <a:lnTo>
                    <a:pt x="2101850" y="838073"/>
                  </a:lnTo>
                  <a:lnTo>
                    <a:pt x="2101850" y="825373"/>
                  </a:lnTo>
                  <a:close/>
                </a:path>
                <a:path w="2101850" h="3571875">
                  <a:moveTo>
                    <a:pt x="2101850" y="0"/>
                  </a:moveTo>
                  <a:lnTo>
                    <a:pt x="2089150" y="0"/>
                  </a:lnTo>
                  <a:lnTo>
                    <a:pt x="2089150" y="831723"/>
                  </a:lnTo>
                  <a:lnTo>
                    <a:pt x="2095500" y="825373"/>
                  </a:lnTo>
                  <a:lnTo>
                    <a:pt x="2101850" y="825373"/>
                  </a:lnTo>
                  <a:lnTo>
                    <a:pt x="21018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82665" y="1144015"/>
            <a:ext cx="24733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0" dirty="0">
                <a:solidFill>
                  <a:srgbClr val="2180E4"/>
                </a:solidFill>
                <a:latin typeface="Trebuchet MS"/>
                <a:cs typeface="Trebuchet MS"/>
              </a:rPr>
              <a:t>docker</a:t>
            </a:r>
            <a:r>
              <a:rPr sz="3200" spc="-20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3200" spc="-204" dirty="0">
                <a:solidFill>
                  <a:srgbClr val="2180E4"/>
                </a:solidFill>
                <a:latin typeface="Trebuchet MS"/>
                <a:cs typeface="Trebuchet MS"/>
              </a:rPr>
              <a:t>image</a:t>
            </a:r>
            <a:r>
              <a:rPr sz="3200" spc="-19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2180E4"/>
                </a:solidFill>
                <a:latin typeface="Trebuchet MS"/>
                <a:cs typeface="Trebuchet MS"/>
              </a:rPr>
              <a:t>l</a:t>
            </a:r>
            <a:r>
              <a:rPr sz="3200" spc="-50" dirty="0">
                <a:solidFill>
                  <a:srgbClr val="2180E4"/>
                </a:solidFill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800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448" y="5241797"/>
            <a:ext cx="65176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7.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mentioned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CMD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image’s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9064" y="5260962"/>
            <a:ext cx="1290320" cy="42989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3075"/>
              </a:lnSpc>
            </a:pP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600" spc="-220" dirty="0">
                <a:solidFill>
                  <a:srgbClr val="FFFFFF"/>
                </a:solidFill>
                <a:latin typeface="Trebuchet MS"/>
                <a:cs typeface="Trebuchet MS"/>
              </a:rPr>
              <a:t>ke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691" y="5783071"/>
            <a:ext cx="100037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00AF50"/>
                </a:solidFill>
                <a:latin typeface="Trebuchet MS"/>
                <a:cs typeface="Trebuchet MS"/>
              </a:rPr>
              <a:t>NGINX</a:t>
            </a:r>
            <a:r>
              <a:rPr sz="1800" b="1" spc="-9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00AF50"/>
                </a:solidFill>
                <a:latin typeface="Trebuchet MS"/>
                <a:cs typeface="Trebuchet MS"/>
              </a:rPr>
              <a:t>is</a:t>
            </a:r>
            <a:r>
              <a:rPr sz="1800" spc="-10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00AF50"/>
                </a:solidFill>
                <a:latin typeface="Trebuchet MS"/>
                <a:cs typeface="Trebuchet MS"/>
              </a:rPr>
              <a:t>open</a:t>
            </a:r>
            <a:r>
              <a:rPr sz="18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00AF50"/>
                </a:solidFill>
                <a:latin typeface="Trebuchet MS"/>
                <a:cs typeface="Trebuchet MS"/>
              </a:rPr>
              <a:t>source</a:t>
            </a:r>
            <a:r>
              <a:rPr sz="1800" spc="-8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00AF50"/>
                </a:solidFill>
                <a:latin typeface="Trebuchet MS"/>
                <a:cs typeface="Trebuchet MS"/>
              </a:rPr>
              <a:t>software</a:t>
            </a:r>
            <a:r>
              <a:rPr sz="1800" spc="-11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00AF50"/>
                </a:solidFill>
                <a:latin typeface="Trebuchet MS"/>
                <a:cs typeface="Trebuchet MS"/>
              </a:rPr>
              <a:t>for</a:t>
            </a:r>
            <a:r>
              <a:rPr sz="18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00AF50"/>
                </a:solidFill>
                <a:latin typeface="Trebuchet MS"/>
                <a:cs typeface="Trebuchet MS"/>
              </a:rPr>
              <a:t>web</a:t>
            </a:r>
            <a:r>
              <a:rPr sz="1800" spc="-8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00AF50"/>
                </a:solidFill>
                <a:latin typeface="Trebuchet MS"/>
                <a:cs typeface="Trebuchet MS"/>
              </a:rPr>
              <a:t>serving,</a:t>
            </a:r>
            <a:r>
              <a:rPr sz="18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00AF50"/>
                </a:solidFill>
                <a:latin typeface="Trebuchet MS"/>
                <a:cs typeface="Trebuchet MS"/>
              </a:rPr>
              <a:t>reverse</a:t>
            </a:r>
            <a:r>
              <a:rPr sz="1800" spc="-11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00AF50"/>
                </a:solidFill>
                <a:latin typeface="Trebuchet MS"/>
                <a:cs typeface="Trebuchet MS"/>
              </a:rPr>
              <a:t>proxying,</a:t>
            </a:r>
            <a:r>
              <a:rPr sz="1800" spc="-10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00AF50"/>
                </a:solidFill>
                <a:latin typeface="Trebuchet MS"/>
                <a:cs typeface="Trebuchet MS"/>
              </a:rPr>
              <a:t>caching,</a:t>
            </a:r>
            <a:r>
              <a:rPr sz="1800" spc="-9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00AF50"/>
                </a:solidFill>
                <a:latin typeface="Trebuchet MS"/>
                <a:cs typeface="Trebuchet MS"/>
              </a:rPr>
              <a:t>load</a:t>
            </a:r>
            <a:r>
              <a:rPr sz="1800" spc="-114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00AF50"/>
                </a:solidFill>
                <a:latin typeface="Trebuchet MS"/>
                <a:cs typeface="Trebuchet MS"/>
              </a:rPr>
              <a:t>balancing, </a:t>
            </a:r>
            <a:r>
              <a:rPr sz="1800" spc="-140" dirty="0">
                <a:solidFill>
                  <a:srgbClr val="00AF50"/>
                </a:solidFill>
                <a:latin typeface="Trebuchet MS"/>
                <a:cs typeface="Trebuchet MS"/>
              </a:rPr>
              <a:t>media</a:t>
            </a:r>
            <a:r>
              <a:rPr sz="1800" spc="-9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00AF50"/>
                </a:solidFill>
                <a:latin typeface="Trebuchet MS"/>
                <a:cs typeface="Trebuchet MS"/>
              </a:rPr>
              <a:t>streaming,</a:t>
            </a:r>
            <a:r>
              <a:rPr sz="18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00AF50"/>
                </a:solidFill>
                <a:latin typeface="Trebuchet MS"/>
                <a:cs typeface="Trebuchet MS"/>
              </a:rPr>
              <a:t>and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140" dirty="0">
                <a:solidFill>
                  <a:srgbClr val="00AF50"/>
                </a:solidFill>
                <a:latin typeface="Trebuchet MS"/>
                <a:cs typeface="Trebuchet MS"/>
              </a:rPr>
              <a:t>more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7168" y="3223260"/>
            <a:ext cx="1540764" cy="15407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9448" y="572287"/>
            <a:ext cx="8632825" cy="469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4889500">
              <a:lnSpc>
                <a:spcPct val="150900"/>
              </a:lnSpc>
              <a:spcBef>
                <a:spcPts val="100"/>
              </a:spcBef>
            </a:pPr>
            <a:r>
              <a:rPr sz="2800" spc="-105" dirty="0">
                <a:solidFill>
                  <a:srgbClr val="FFC000"/>
                </a:solidFill>
                <a:latin typeface="Trebuchet MS"/>
                <a:cs typeface="Trebuchet MS"/>
              </a:rPr>
              <a:t>Ru</a:t>
            </a:r>
            <a:r>
              <a:rPr sz="2800" spc="-9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800" spc="-11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C000"/>
                </a:solidFill>
                <a:latin typeface="Trebuchet MS"/>
                <a:cs typeface="Trebuchet MS"/>
              </a:rPr>
              <a:t>ng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tainer  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ngi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54" dirty="0">
                <a:solidFill>
                  <a:srgbClr val="FC2D53"/>
                </a:solidFill>
                <a:latin typeface="Trebuchet MS"/>
                <a:cs typeface="Trebuchet MS"/>
              </a:rPr>
              <a:t>x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appens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'do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tai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ner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run'</a:t>
            </a:r>
            <a:endParaRPr sz="2600">
              <a:latin typeface="Trebuchet MS"/>
              <a:cs typeface="Trebuchet MS"/>
            </a:endParaRPr>
          </a:p>
          <a:p>
            <a:pPr marL="339725" indent="-327660">
              <a:lnSpc>
                <a:spcPct val="100000"/>
              </a:lnSpc>
              <a:buAutoNum type="arabicPeriod"/>
              <a:tabLst>
                <a:tab pos="340360" algn="l"/>
              </a:tabLst>
            </a:pP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looks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locally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image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cache</a:t>
            </a:r>
            <a:endParaRPr sz="2600">
              <a:latin typeface="Trebuchet MS"/>
              <a:cs typeface="Trebuchet MS"/>
            </a:endParaRPr>
          </a:p>
          <a:p>
            <a:pPr marL="340360" indent="-328295">
              <a:lnSpc>
                <a:spcPct val="100000"/>
              </a:lnSpc>
              <a:buAutoNum type="arabicPeriod"/>
              <a:tabLst>
                <a:tab pos="340995" algn="l"/>
              </a:tabLst>
            </a:pP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doesn't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anything,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looks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remote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600">
              <a:latin typeface="Trebuchet MS"/>
              <a:cs typeface="Trebuchet MS"/>
            </a:endParaRPr>
          </a:p>
          <a:p>
            <a:pPr marL="340360" indent="-328295">
              <a:lnSpc>
                <a:spcPct val="100000"/>
              </a:lnSpc>
              <a:buAutoNum type="arabicPeriod"/>
              <a:tabLst>
                <a:tab pos="340995" algn="l"/>
              </a:tabLst>
            </a:pP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Downloads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latest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(nginx:latest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default)</a:t>
            </a:r>
            <a:endParaRPr sz="2600">
              <a:latin typeface="Trebuchet MS"/>
              <a:cs typeface="Trebuchet MS"/>
            </a:endParaRPr>
          </a:p>
          <a:p>
            <a:pPr marL="340360" indent="-328295">
              <a:lnSpc>
                <a:spcPct val="100000"/>
              </a:lnSpc>
              <a:buAutoNum type="arabicPeriod"/>
              <a:tabLst>
                <a:tab pos="340995" algn="l"/>
              </a:tabLst>
            </a:pP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Creates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prepares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endParaRPr sz="2600">
              <a:latin typeface="Trebuchet MS"/>
              <a:cs typeface="Trebuchet MS"/>
            </a:endParaRPr>
          </a:p>
          <a:p>
            <a:pPr marL="330835" marR="721360" indent="-318770">
              <a:lnSpc>
                <a:spcPct val="100000"/>
              </a:lnSpc>
              <a:buAutoNum type="arabicPeriod"/>
              <a:tabLst>
                <a:tab pos="340360" algn="l"/>
                <a:tab pos="5010785" algn="l"/>
              </a:tabLst>
            </a:pP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gets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attached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IP </a:t>
            </a: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600" spc="-3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typi</a:t>
            </a:r>
            <a:r>
              <a:rPr sz="2600" spc="-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ally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idge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endParaRPr sz="2600">
              <a:latin typeface="Trebuchet MS"/>
              <a:cs typeface="Trebuchet MS"/>
            </a:endParaRPr>
          </a:p>
          <a:p>
            <a:pPr marL="340360" indent="-32829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0995" algn="l"/>
              </a:tabLst>
            </a:pP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ports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se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uests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800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3072" y="1130630"/>
            <a:ext cx="2327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231" y="1757172"/>
            <a:ext cx="5763768" cy="183946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115302" y="1016253"/>
            <a:ext cx="4635500" cy="2635885"/>
            <a:chOff x="7115302" y="1016253"/>
            <a:chExt cx="4635500" cy="2635885"/>
          </a:xfrm>
        </p:grpSpPr>
        <p:sp>
          <p:nvSpPr>
            <p:cNvPr id="8" name="object 8"/>
            <p:cNvSpPr/>
            <p:nvPr/>
          </p:nvSpPr>
          <p:spPr>
            <a:xfrm>
              <a:off x="7125462" y="1026413"/>
              <a:ext cx="4615180" cy="2615565"/>
            </a:xfrm>
            <a:custGeom>
              <a:avLst/>
              <a:gdLst/>
              <a:ahLst/>
              <a:cxnLst/>
              <a:rect l="l" t="t" r="r" b="b"/>
              <a:pathLst>
                <a:path w="4615180" h="2615565">
                  <a:moveTo>
                    <a:pt x="0" y="435863"/>
                  </a:moveTo>
                  <a:lnTo>
                    <a:pt x="2558" y="388381"/>
                  </a:lnTo>
                  <a:lnTo>
                    <a:pt x="10055" y="342377"/>
                  </a:lnTo>
                  <a:lnTo>
                    <a:pt x="22226" y="298118"/>
                  </a:lnTo>
                  <a:lnTo>
                    <a:pt x="38803" y="255870"/>
                  </a:lnTo>
                  <a:lnTo>
                    <a:pt x="59520" y="215900"/>
                  </a:lnTo>
                  <a:lnTo>
                    <a:pt x="84112" y="178472"/>
                  </a:lnTo>
                  <a:lnTo>
                    <a:pt x="112312" y="143854"/>
                  </a:lnTo>
                  <a:lnTo>
                    <a:pt x="143854" y="112312"/>
                  </a:lnTo>
                  <a:lnTo>
                    <a:pt x="178472" y="84112"/>
                  </a:lnTo>
                  <a:lnTo>
                    <a:pt x="215900" y="59520"/>
                  </a:lnTo>
                  <a:lnTo>
                    <a:pt x="255870" y="38803"/>
                  </a:lnTo>
                  <a:lnTo>
                    <a:pt x="298118" y="22226"/>
                  </a:lnTo>
                  <a:lnTo>
                    <a:pt x="342377" y="10055"/>
                  </a:lnTo>
                  <a:lnTo>
                    <a:pt x="388381" y="2558"/>
                  </a:lnTo>
                  <a:lnTo>
                    <a:pt x="435864" y="0"/>
                  </a:lnTo>
                  <a:lnTo>
                    <a:pt x="4178808" y="0"/>
                  </a:lnTo>
                  <a:lnTo>
                    <a:pt x="4226290" y="2558"/>
                  </a:lnTo>
                  <a:lnTo>
                    <a:pt x="4272294" y="10055"/>
                  </a:lnTo>
                  <a:lnTo>
                    <a:pt x="4316553" y="22226"/>
                  </a:lnTo>
                  <a:lnTo>
                    <a:pt x="4358801" y="38803"/>
                  </a:lnTo>
                  <a:lnTo>
                    <a:pt x="4398772" y="59520"/>
                  </a:lnTo>
                  <a:lnTo>
                    <a:pt x="4436199" y="84112"/>
                  </a:lnTo>
                  <a:lnTo>
                    <a:pt x="4470817" y="112312"/>
                  </a:lnTo>
                  <a:lnTo>
                    <a:pt x="4502359" y="143854"/>
                  </a:lnTo>
                  <a:lnTo>
                    <a:pt x="4530559" y="178472"/>
                  </a:lnTo>
                  <a:lnTo>
                    <a:pt x="4555151" y="215900"/>
                  </a:lnTo>
                  <a:lnTo>
                    <a:pt x="4575868" y="255870"/>
                  </a:lnTo>
                  <a:lnTo>
                    <a:pt x="4592445" y="298118"/>
                  </a:lnTo>
                  <a:lnTo>
                    <a:pt x="4604616" y="342377"/>
                  </a:lnTo>
                  <a:lnTo>
                    <a:pt x="4612113" y="388381"/>
                  </a:lnTo>
                  <a:lnTo>
                    <a:pt x="4614672" y="435863"/>
                  </a:lnTo>
                  <a:lnTo>
                    <a:pt x="4614672" y="2179320"/>
                  </a:lnTo>
                  <a:lnTo>
                    <a:pt x="4612113" y="2226802"/>
                  </a:lnTo>
                  <a:lnTo>
                    <a:pt x="4604616" y="2272806"/>
                  </a:lnTo>
                  <a:lnTo>
                    <a:pt x="4592445" y="2317065"/>
                  </a:lnTo>
                  <a:lnTo>
                    <a:pt x="4575868" y="2359313"/>
                  </a:lnTo>
                  <a:lnTo>
                    <a:pt x="4555151" y="2399284"/>
                  </a:lnTo>
                  <a:lnTo>
                    <a:pt x="4530559" y="2436711"/>
                  </a:lnTo>
                  <a:lnTo>
                    <a:pt x="4502359" y="2471329"/>
                  </a:lnTo>
                  <a:lnTo>
                    <a:pt x="4470817" y="2502871"/>
                  </a:lnTo>
                  <a:lnTo>
                    <a:pt x="4436199" y="2531071"/>
                  </a:lnTo>
                  <a:lnTo>
                    <a:pt x="4398772" y="2555663"/>
                  </a:lnTo>
                  <a:lnTo>
                    <a:pt x="4358801" y="2576380"/>
                  </a:lnTo>
                  <a:lnTo>
                    <a:pt x="4316553" y="2592957"/>
                  </a:lnTo>
                  <a:lnTo>
                    <a:pt x="4272294" y="2605128"/>
                  </a:lnTo>
                  <a:lnTo>
                    <a:pt x="4226290" y="2612625"/>
                  </a:lnTo>
                  <a:lnTo>
                    <a:pt x="4178808" y="2615184"/>
                  </a:lnTo>
                  <a:lnTo>
                    <a:pt x="435864" y="2615184"/>
                  </a:lnTo>
                  <a:lnTo>
                    <a:pt x="388381" y="2612625"/>
                  </a:lnTo>
                  <a:lnTo>
                    <a:pt x="342377" y="2605128"/>
                  </a:lnTo>
                  <a:lnTo>
                    <a:pt x="298118" y="2592957"/>
                  </a:lnTo>
                  <a:lnTo>
                    <a:pt x="255870" y="2576380"/>
                  </a:lnTo>
                  <a:lnTo>
                    <a:pt x="215900" y="2555663"/>
                  </a:lnTo>
                  <a:lnTo>
                    <a:pt x="178472" y="2531071"/>
                  </a:lnTo>
                  <a:lnTo>
                    <a:pt x="143854" y="2502871"/>
                  </a:lnTo>
                  <a:lnTo>
                    <a:pt x="112312" y="2471329"/>
                  </a:lnTo>
                  <a:lnTo>
                    <a:pt x="84112" y="2436711"/>
                  </a:lnTo>
                  <a:lnTo>
                    <a:pt x="59520" y="2399283"/>
                  </a:lnTo>
                  <a:lnTo>
                    <a:pt x="38803" y="2359313"/>
                  </a:lnTo>
                  <a:lnTo>
                    <a:pt x="22226" y="2317065"/>
                  </a:lnTo>
                  <a:lnTo>
                    <a:pt x="10055" y="2272806"/>
                  </a:lnTo>
                  <a:lnTo>
                    <a:pt x="2558" y="2226802"/>
                  </a:lnTo>
                  <a:lnTo>
                    <a:pt x="0" y="2179320"/>
                  </a:lnTo>
                  <a:lnTo>
                    <a:pt x="0" y="435863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66254" y="1224533"/>
              <a:ext cx="1767839" cy="1233170"/>
            </a:xfrm>
            <a:custGeom>
              <a:avLst/>
              <a:gdLst/>
              <a:ahLst/>
              <a:cxnLst/>
              <a:rect l="l" t="t" r="r" b="b"/>
              <a:pathLst>
                <a:path w="1767840" h="1233170">
                  <a:moveTo>
                    <a:pt x="0" y="205486"/>
                  </a:moveTo>
                  <a:lnTo>
                    <a:pt x="5424" y="158353"/>
                  </a:lnTo>
                  <a:lnTo>
                    <a:pt x="20876" y="115096"/>
                  </a:lnTo>
                  <a:lnTo>
                    <a:pt x="45126" y="76943"/>
                  </a:lnTo>
                  <a:lnTo>
                    <a:pt x="76943" y="45126"/>
                  </a:lnTo>
                  <a:lnTo>
                    <a:pt x="115096" y="20876"/>
                  </a:lnTo>
                  <a:lnTo>
                    <a:pt x="158353" y="5424"/>
                  </a:lnTo>
                  <a:lnTo>
                    <a:pt x="205486" y="0"/>
                  </a:lnTo>
                  <a:lnTo>
                    <a:pt x="1562353" y="0"/>
                  </a:lnTo>
                  <a:lnTo>
                    <a:pt x="1609486" y="5424"/>
                  </a:lnTo>
                  <a:lnTo>
                    <a:pt x="1652743" y="20876"/>
                  </a:lnTo>
                  <a:lnTo>
                    <a:pt x="1690896" y="45126"/>
                  </a:lnTo>
                  <a:lnTo>
                    <a:pt x="1722713" y="76943"/>
                  </a:lnTo>
                  <a:lnTo>
                    <a:pt x="1746963" y="115096"/>
                  </a:lnTo>
                  <a:lnTo>
                    <a:pt x="1762415" y="158353"/>
                  </a:lnTo>
                  <a:lnTo>
                    <a:pt x="1767840" y="205486"/>
                  </a:lnTo>
                  <a:lnTo>
                    <a:pt x="1767840" y="1027429"/>
                  </a:lnTo>
                  <a:lnTo>
                    <a:pt x="1762415" y="1074562"/>
                  </a:lnTo>
                  <a:lnTo>
                    <a:pt x="1746963" y="1117819"/>
                  </a:lnTo>
                  <a:lnTo>
                    <a:pt x="1722713" y="1155972"/>
                  </a:lnTo>
                  <a:lnTo>
                    <a:pt x="1690896" y="1187789"/>
                  </a:lnTo>
                  <a:lnTo>
                    <a:pt x="1652743" y="1212039"/>
                  </a:lnTo>
                  <a:lnTo>
                    <a:pt x="1609486" y="1227491"/>
                  </a:lnTo>
                  <a:lnTo>
                    <a:pt x="1562353" y="1232915"/>
                  </a:lnTo>
                  <a:lnTo>
                    <a:pt x="205486" y="1232915"/>
                  </a:lnTo>
                  <a:lnTo>
                    <a:pt x="158353" y="1227491"/>
                  </a:lnTo>
                  <a:lnTo>
                    <a:pt x="115096" y="1212039"/>
                  </a:lnTo>
                  <a:lnTo>
                    <a:pt x="76943" y="1187789"/>
                  </a:lnTo>
                  <a:lnTo>
                    <a:pt x="45126" y="1155972"/>
                  </a:lnTo>
                  <a:lnTo>
                    <a:pt x="20876" y="1117819"/>
                  </a:lnTo>
                  <a:lnTo>
                    <a:pt x="5424" y="1074562"/>
                  </a:lnTo>
                  <a:lnTo>
                    <a:pt x="0" y="1027429"/>
                  </a:lnTo>
                  <a:lnTo>
                    <a:pt x="0" y="205486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3072" y="1996566"/>
            <a:ext cx="11182985" cy="438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8058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rebuchet MS"/>
              <a:cs typeface="Trebuchet MS"/>
            </a:endParaRPr>
          </a:p>
          <a:p>
            <a:pPr marL="7180580">
              <a:lnSpc>
                <a:spcPct val="100000"/>
              </a:lnSpc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2400">
              <a:latin typeface="Trebuchet MS"/>
              <a:cs typeface="Trebuchet MS"/>
            </a:endParaRPr>
          </a:p>
          <a:p>
            <a:pPr marL="469900" marR="397510" indent="-457200">
              <a:lnSpc>
                <a:spcPct val="100000"/>
              </a:lnSpc>
              <a:spcBef>
                <a:spcPts val="20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nginx,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runs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foreground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terminal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attached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terminal,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killed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avoid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detached(background)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--detach</a:t>
            </a:r>
            <a:endParaRPr sz="2800">
              <a:latin typeface="Calibri"/>
              <a:cs typeface="Calibri"/>
            </a:endParaRPr>
          </a:p>
          <a:p>
            <a:pPr marL="440690">
              <a:lnSpc>
                <a:spcPts val="3204"/>
              </a:lnSpc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225" dirty="0">
                <a:solidFill>
                  <a:srgbClr val="FC2D53"/>
                </a:solidFill>
                <a:latin typeface="Trebuchet MS"/>
                <a:cs typeface="Trebuchet MS"/>
              </a:rPr>
              <a:t>detach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ng</a:t>
            </a:r>
            <a:r>
              <a:rPr sz="2800" spc="-8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nx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36180" y="1223772"/>
            <a:ext cx="4046220" cy="581025"/>
            <a:chOff x="7536180" y="1223772"/>
            <a:chExt cx="4046220" cy="5810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6180" y="1357884"/>
              <a:ext cx="445007" cy="4465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9584" y="1223772"/>
              <a:ext cx="432816" cy="50901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800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8170" y="1099185"/>
            <a:ext cx="4981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90980" algn="l"/>
              </a:tabLst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ps</a:t>
            </a:r>
            <a:r>
              <a:rPr sz="2800" dirty="0">
                <a:solidFill>
                  <a:srgbClr val="FC2D53"/>
                </a:solidFill>
                <a:latin typeface="Trebuchet MS"/>
                <a:cs typeface="Trebuchet MS"/>
              </a:rPr>
              <a:t>	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taine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" y="1719072"/>
            <a:ext cx="11481816" cy="7330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8170" y="2601594"/>
            <a:ext cx="101688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0560" algn="l"/>
              </a:tabLst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ps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525" dirty="0">
                <a:solidFill>
                  <a:srgbClr val="FC2D53"/>
                </a:solidFill>
                <a:latin typeface="Trebuchet MS"/>
                <a:cs typeface="Trebuchet MS"/>
              </a:rPr>
              <a:t>–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a</a:t>
            </a:r>
            <a:r>
              <a:rPr sz="2800" dirty="0">
                <a:solidFill>
                  <a:srgbClr val="FC2D53"/>
                </a:solidFill>
                <a:latin typeface="Trebuchet MS"/>
                <a:cs typeface="Trebuchet MS"/>
              </a:rPr>
              <a:t>	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Trebuchet MS"/>
                <a:cs typeface="Trebuchet MS"/>
              </a:rPr>
              <a:t>exited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taine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tabLst>
                <a:tab pos="5633720" algn="l"/>
                <a:tab pos="5927725" algn="l"/>
              </a:tabLst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ins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800" spc="-270" dirty="0">
                <a:solidFill>
                  <a:srgbClr val="FC2D53"/>
                </a:solidFill>
                <a:latin typeface="Trebuchet MS"/>
                <a:cs typeface="Trebuchet MS"/>
              </a:rPr>
              <a:t>ect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&lt;c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ntai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8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id&gt;</a:t>
            </a:r>
            <a:r>
              <a:rPr sz="2800" dirty="0">
                <a:solidFill>
                  <a:srgbClr val="FC2D53"/>
                </a:solidFill>
                <a:latin typeface="Trebuchet MS"/>
                <a:cs typeface="Trebuchet MS"/>
              </a:rPr>
              <a:t>	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gives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fig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meta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data  used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container;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returns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JSON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952" y="3995927"/>
            <a:ext cx="4721352" cy="28620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72684" y="3995927"/>
            <a:ext cx="4485132" cy="286207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800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6963" y="1014475"/>
            <a:ext cx="3609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solidFill>
                  <a:srgbClr val="FC2D53"/>
                </a:solidFill>
                <a:latin typeface="Calibri"/>
                <a:cs typeface="Calibri"/>
              </a:rPr>
              <a:t>curl</a:t>
            </a:r>
            <a:r>
              <a:rPr sz="2800" spc="-6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&lt;ip-of-container&gt;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15556" y="1016508"/>
            <a:ext cx="4634865" cy="2635250"/>
            <a:chOff x="7115556" y="1016508"/>
            <a:chExt cx="4634865" cy="2635250"/>
          </a:xfrm>
        </p:grpSpPr>
        <p:sp>
          <p:nvSpPr>
            <p:cNvPr id="7" name="object 7"/>
            <p:cNvSpPr/>
            <p:nvPr/>
          </p:nvSpPr>
          <p:spPr>
            <a:xfrm>
              <a:off x="7366254" y="1224534"/>
              <a:ext cx="1767839" cy="1233170"/>
            </a:xfrm>
            <a:custGeom>
              <a:avLst/>
              <a:gdLst/>
              <a:ahLst/>
              <a:cxnLst/>
              <a:rect l="l" t="t" r="r" b="b"/>
              <a:pathLst>
                <a:path w="1767840" h="1233170">
                  <a:moveTo>
                    <a:pt x="0" y="205486"/>
                  </a:moveTo>
                  <a:lnTo>
                    <a:pt x="5424" y="158353"/>
                  </a:lnTo>
                  <a:lnTo>
                    <a:pt x="20876" y="115096"/>
                  </a:lnTo>
                  <a:lnTo>
                    <a:pt x="45126" y="76943"/>
                  </a:lnTo>
                  <a:lnTo>
                    <a:pt x="76943" y="45126"/>
                  </a:lnTo>
                  <a:lnTo>
                    <a:pt x="115096" y="20876"/>
                  </a:lnTo>
                  <a:lnTo>
                    <a:pt x="158353" y="5424"/>
                  </a:lnTo>
                  <a:lnTo>
                    <a:pt x="205486" y="0"/>
                  </a:lnTo>
                  <a:lnTo>
                    <a:pt x="1562353" y="0"/>
                  </a:lnTo>
                  <a:lnTo>
                    <a:pt x="1609486" y="5424"/>
                  </a:lnTo>
                  <a:lnTo>
                    <a:pt x="1652743" y="20876"/>
                  </a:lnTo>
                  <a:lnTo>
                    <a:pt x="1690896" y="45126"/>
                  </a:lnTo>
                  <a:lnTo>
                    <a:pt x="1722713" y="76943"/>
                  </a:lnTo>
                  <a:lnTo>
                    <a:pt x="1746963" y="115096"/>
                  </a:lnTo>
                  <a:lnTo>
                    <a:pt x="1762415" y="158353"/>
                  </a:lnTo>
                  <a:lnTo>
                    <a:pt x="1767840" y="205486"/>
                  </a:lnTo>
                  <a:lnTo>
                    <a:pt x="1767840" y="1027429"/>
                  </a:lnTo>
                  <a:lnTo>
                    <a:pt x="1762415" y="1074562"/>
                  </a:lnTo>
                  <a:lnTo>
                    <a:pt x="1746963" y="1117819"/>
                  </a:lnTo>
                  <a:lnTo>
                    <a:pt x="1722713" y="1155972"/>
                  </a:lnTo>
                  <a:lnTo>
                    <a:pt x="1690896" y="1187789"/>
                  </a:lnTo>
                  <a:lnTo>
                    <a:pt x="1652743" y="1212039"/>
                  </a:lnTo>
                  <a:lnTo>
                    <a:pt x="1609486" y="1227491"/>
                  </a:lnTo>
                  <a:lnTo>
                    <a:pt x="1562353" y="1232915"/>
                  </a:lnTo>
                  <a:lnTo>
                    <a:pt x="205486" y="1232915"/>
                  </a:lnTo>
                  <a:lnTo>
                    <a:pt x="158353" y="1227491"/>
                  </a:lnTo>
                  <a:lnTo>
                    <a:pt x="115096" y="1212039"/>
                  </a:lnTo>
                  <a:lnTo>
                    <a:pt x="76943" y="1187789"/>
                  </a:lnTo>
                  <a:lnTo>
                    <a:pt x="45126" y="1155972"/>
                  </a:lnTo>
                  <a:lnTo>
                    <a:pt x="20876" y="1117819"/>
                  </a:lnTo>
                  <a:lnTo>
                    <a:pt x="5424" y="1074562"/>
                  </a:lnTo>
                  <a:lnTo>
                    <a:pt x="0" y="1027429"/>
                  </a:lnTo>
                  <a:lnTo>
                    <a:pt x="0" y="205486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6180" y="1357884"/>
              <a:ext cx="445007" cy="4465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9584" y="1223772"/>
              <a:ext cx="432816" cy="509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25462" y="1026414"/>
              <a:ext cx="4615180" cy="2615565"/>
            </a:xfrm>
            <a:custGeom>
              <a:avLst/>
              <a:gdLst/>
              <a:ahLst/>
              <a:cxnLst/>
              <a:rect l="l" t="t" r="r" b="b"/>
              <a:pathLst>
                <a:path w="4615180" h="2615565">
                  <a:moveTo>
                    <a:pt x="0" y="435863"/>
                  </a:moveTo>
                  <a:lnTo>
                    <a:pt x="2558" y="388381"/>
                  </a:lnTo>
                  <a:lnTo>
                    <a:pt x="10055" y="342377"/>
                  </a:lnTo>
                  <a:lnTo>
                    <a:pt x="22226" y="298118"/>
                  </a:lnTo>
                  <a:lnTo>
                    <a:pt x="38803" y="255870"/>
                  </a:lnTo>
                  <a:lnTo>
                    <a:pt x="59520" y="215900"/>
                  </a:lnTo>
                  <a:lnTo>
                    <a:pt x="84112" y="178472"/>
                  </a:lnTo>
                  <a:lnTo>
                    <a:pt x="112312" y="143854"/>
                  </a:lnTo>
                  <a:lnTo>
                    <a:pt x="143854" y="112312"/>
                  </a:lnTo>
                  <a:lnTo>
                    <a:pt x="178472" y="84112"/>
                  </a:lnTo>
                  <a:lnTo>
                    <a:pt x="215900" y="59520"/>
                  </a:lnTo>
                  <a:lnTo>
                    <a:pt x="255870" y="38803"/>
                  </a:lnTo>
                  <a:lnTo>
                    <a:pt x="298118" y="22226"/>
                  </a:lnTo>
                  <a:lnTo>
                    <a:pt x="342377" y="10055"/>
                  </a:lnTo>
                  <a:lnTo>
                    <a:pt x="388381" y="2558"/>
                  </a:lnTo>
                  <a:lnTo>
                    <a:pt x="435864" y="0"/>
                  </a:lnTo>
                  <a:lnTo>
                    <a:pt x="4178808" y="0"/>
                  </a:lnTo>
                  <a:lnTo>
                    <a:pt x="4226290" y="2558"/>
                  </a:lnTo>
                  <a:lnTo>
                    <a:pt x="4272294" y="10055"/>
                  </a:lnTo>
                  <a:lnTo>
                    <a:pt x="4316553" y="22226"/>
                  </a:lnTo>
                  <a:lnTo>
                    <a:pt x="4358801" y="38803"/>
                  </a:lnTo>
                  <a:lnTo>
                    <a:pt x="4398772" y="59520"/>
                  </a:lnTo>
                  <a:lnTo>
                    <a:pt x="4436199" y="84112"/>
                  </a:lnTo>
                  <a:lnTo>
                    <a:pt x="4470817" y="112312"/>
                  </a:lnTo>
                  <a:lnTo>
                    <a:pt x="4502359" y="143854"/>
                  </a:lnTo>
                  <a:lnTo>
                    <a:pt x="4530559" y="178472"/>
                  </a:lnTo>
                  <a:lnTo>
                    <a:pt x="4555151" y="215900"/>
                  </a:lnTo>
                  <a:lnTo>
                    <a:pt x="4575868" y="255870"/>
                  </a:lnTo>
                  <a:lnTo>
                    <a:pt x="4592445" y="298118"/>
                  </a:lnTo>
                  <a:lnTo>
                    <a:pt x="4604616" y="342377"/>
                  </a:lnTo>
                  <a:lnTo>
                    <a:pt x="4612113" y="388381"/>
                  </a:lnTo>
                  <a:lnTo>
                    <a:pt x="4614672" y="435863"/>
                  </a:lnTo>
                  <a:lnTo>
                    <a:pt x="4614672" y="2179320"/>
                  </a:lnTo>
                  <a:lnTo>
                    <a:pt x="4612113" y="2226802"/>
                  </a:lnTo>
                  <a:lnTo>
                    <a:pt x="4604616" y="2272806"/>
                  </a:lnTo>
                  <a:lnTo>
                    <a:pt x="4592445" y="2317065"/>
                  </a:lnTo>
                  <a:lnTo>
                    <a:pt x="4575868" y="2359313"/>
                  </a:lnTo>
                  <a:lnTo>
                    <a:pt x="4555151" y="2399284"/>
                  </a:lnTo>
                  <a:lnTo>
                    <a:pt x="4530559" y="2436711"/>
                  </a:lnTo>
                  <a:lnTo>
                    <a:pt x="4502359" y="2471329"/>
                  </a:lnTo>
                  <a:lnTo>
                    <a:pt x="4470817" y="2502871"/>
                  </a:lnTo>
                  <a:lnTo>
                    <a:pt x="4436199" y="2531071"/>
                  </a:lnTo>
                  <a:lnTo>
                    <a:pt x="4398772" y="2555663"/>
                  </a:lnTo>
                  <a:lnTo>
                    <a:pt x="4358801" y="2576380"/>
                  </a:lnTo>
                  <a:lnTo>
                    <a:pt x="4316553" y="2592957"/>
                  </a:lnTo>
                  <a:lnTo>
                    <a:pt x="4272294" y="2605128"/>
                  </a:lnTo>
                  <a:lnTo>
                    <a:pt x="4226290" y="2612625"/>
                  </a:lnTo>
                  <a:lnTo>
                    <a:pt x="4178808" y="2615184"/>
                  </a:lnTo>
                  <a:lnTo>
                    <a:pt x="435864" y="2615184"/>
                  </a:lnTo>
                  <a:lnTo>
                    <a:pt x="388381" y="2612625"/>
                  </a:lnTo>
                  <a:lnTo>
                    <a:pt x="342377" y="2605128"/>
                  </a:lnTo>
                  <a:lnTo>
                    <a:pt x="298118" y="2592957"/>
                  </a:lnTo>
                  <a:lnTo>
                    <a:pt x="255870" y="2576380"/>
                  </a:lnTo>
                  <a:lnTo>
                    <a:pt x="215900" y="2555663"/>
                  </a:lnTo>
                  <a:lnTo>
                    <a:pt x="178472" y="2531071"/>
                  </a:lnTo>
                  <a:lnTo>
                    <a:pt x="143854" y="2502871"/>
                  </a:lnTo>
                  <a:lnTo>
                    <a:pt x="112312" y="2471329"/>
                  </a:lnTo>
                  <a:lnTo>
                    <a:pt x="84112" y="2436711"/>
                  </a:lnTo>
                  <a:lnTo>
                    <a:pt x="59520" y="2399283"/>
                  </a:lnTo>
                  <a:lnTo>
                    <a:pt x="38803" y="2359313"/>
                  </a:lnTo>
                  <a:lnTo>
                    <a:pt x="22226" y="2317065"/>
                  </a:lnTo>
                  <a:lnTo>
                    <a:pt x="10055" y="2272806"/>
                  </a:lnTo>
                  <a:lnTo>
                    <a:pt x="2558" y="2226802"/>
                  </a:lnTo>
                  <a:lnTo>
                    <a:pt x="0" y="2179320"/>
                  </a:lnTo>
                  <a:lnTo>
                    <a:pt x="0" y="435863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50657" y="1845352"/>
            <a:ext cx="1167765" cy="93027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 marL="169545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00516" y="1530096"/>
            <a:ext cx="431800" cy="445134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62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530096"/>
            <a:ext cx="4588764" cy="260299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46963" y="3023836"/>
            <a:ext cx="11014710" cy="263842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7136130">
              <a:lnSpc>
                <a:spcPct val="100000"/>
              </a:lnSpc>
              <a:spcBef>
                <a:spcPts val="1365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st/VM</a:t>
            </a:r>
            <a:endParaRPr sz="2400">
              <a:latin typeface="Trebuchet MS"/>
              <a:cs typeface="Trebuchet MS"/>
            </a:endParaRPr>
          </a:p>
          <a:p>
            <a:pPr marL="8555355">
              <a:lnSpc>
                <a:spcPct val="100000"/>
              </a:lnSpc>
              <a:spcBef>
                <a:spcPts val="1065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below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0"/>
              </a:spcBef>
            </a:pP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root</a:t>
            </a:r>
            <a:r>
              <a:rPr sz="2000" spc="-275" dirty="0">
                <a:solidFill>
                  <a:srgbClr val="FFFFFF"/>
                </a:solidFill>
                <a:latin typeface="Trebuchet MS"/>
                <a:cs typeface="Trebuchet MS"/>
              </a:rPr>
              <a:t>@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ste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95" dirty="0">
                <a:solidFill>
                  <a:srgbClr val="FFFFFF"/>
                </a:solidFill>
                <a:latin typeface="Trebuchet MS"/>
                <a:cs typeface="Trebuchet MS"/>
              </a:rPr>
              <a:t>:/home</a:t>
            </a:r>
            <a:r>
              <a:rPr sz="2000" spc="-18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oxe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C2D53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C2D53"/>
                </a:solidFill>
                <a:latin typeface="Trebuchet MS"/>
                <a:cs typeface="Trebuchet MS"/>
              </a:rPr>
              <a:t>con</a:t>
            </a:r>
            <a:r>
              <a:rPr sz="2000" spc="-125" dirty="0">
                <a:solidFill>
                  <a:srgbClr val="FC2D53"/>
                </a:solidFill>
                <a:latin typeface="Trebuchet MS"/>
                <a:cs typeface="Trebuchet MS"/>
              </a:rPr>
              <a:t>tai</a:t>
            </a:r>
            <a:r>
              <a:rPr sz="2000" spc="-16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000" spc="-170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000" spc="-140" dirty="0">
                <a:solidFill>
                  <a:srgbClr val="FC2D53"/>
                </a:solidFill>
                <a:latin typeface="Trebuchet MS"/>
                <a:cs typeface="Trebuchet MS"/>
              </a:rPr>
              <a:t> inspect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000" spc="-140" dirty="0">
                <a:solidFill>
                  <a:srgbClr val="FC2D53"/>
                </a:solidFill>
                <a:latin typeface="Trebuchet MS"/>
                <a:cs typeface="Trebuchet MS"/>
              </a:rPr>
              <a:t>form</a:t>
            </a:r>
            <a:r>
              <a:rPr sz="2000" spc="-130" dirty="0">
                <a:solidFill>
                  <a:srgbClr val="FC2D53"/>
                </a:solidFill>
                <a:latin typeface="Trebuchet MS"/>
                <a:cs typeface="Trebuchet MS"/>
              </a:rPr>
              <a:t>a</a:t>
            </a:r>
            <a:r>
              <a:rPr sz="2000" spc="-185" dirty="0">
                <a:solidFill>
                  <a:srgbClr val="FC2D53"/>
                </a:solidFill>
                <a:latin typeface="Trebuchet MS"/>
                <a:cs typeface="Trebuchet MS"/>
              </a:rPr>
              <a:t>t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C2D53"/>
                </a:solidFill>
                <a:latin typeface="Trebuchet MS"/>
                <a:cs typeface="Trebuchet MS"/>
              </a:rPr>
              <a:t>'{</a:t>
            </a:r>
            <a:r>
              <a:rPr sz="2000" spc="40" dirty="0">
                <a:solidFill>
                  <a:srgbClr val="FC2D53"/>
                </a:solidFill>
                <a:latin typeface="Trebuchet MS"/>
                <a:cs typeface="Trebuchet MS"/>
              </a:rPr>
              <a:t>{</a:t>
            </a:r>
            <a:r>
              <a:rPr sz="2000" spc="-235" dirty="0">
                <a:solidFill>
                  <a:srgbClr val="FC2D53"/>
                </a:solidFill>
                <a:latin typeface="Trebuchet MS"/>
                <a:cs typeface="Trebuchet MS"/>
              </a:rPr>
              <a:t>.</a:t>
            </a:r>
            <a:r>
              <a:rPr sz="2000" spc="-110" dirty="0">
                <a:solidFill>
                  <a:srgbClr val="FC2D53"/>
                </a:solidFill>
                <a:latin typeface="Trebuchet MS"/>
                <a:cs typeface="Trebuchet MS"/>
              </a:rPr>
              <a:t>Network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Settings</a:t>
            </a:r>
            <a:r>
              <a:rPr sz="2000" spc="-95" dirty="0">
                <a:solidFill>
                  <a:srgbClr val="FC2D53"/>
                </a:solidFill>
                <a:latin typeface="Trebuchet MS"/>
                <a:cs typeface="Trebuchet MS"/>
              </a:rPr>
              <a:t>.</a:t>
            </a:r>
            <a:r>
              <a:rPr sz="2000" spc="-100" dirty="0">
                <a:solidFill>
                  <a:srgbClr val="FC2D53"/>
                </a:solidFill>
                <a:latin typeface="Trebuchet MS"/>
                <a:cs typeface="Trebuchet MS"/>
              </a:rPr>
              <a:t>IPAddress</a:t>
            </a:r>
            <a:r>
              <a:rPr sz="2000" spc="-95" dirty="0">
                <a:solidFill>
                  <a:srgbClr val="FC2D53"/>
                </a:solidFill>
                <a:latin typeface="Trebuchet MS"/>
                <a:cs typeface="Trebuchet MS"/>
              </a:rPr>
              <a:t>}}</a:t>
            </a:r>
            <a:r>
              <a:rPr sz="2000" spc="-90" dirty="0">
                <a:solidFill>
                  <a:srgbClr val="FC2D53"/>
                </a:solidFill>
                <a:latin typeface="Trebuchet MS"/>
                <a:cs typeface="Trebuchet MS"/>
              </a:rPr>
              <a:t>’</a:t>
            </a:r>
            <a:r>
              <a:rPr sz="20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316CE4"/>
                </a:solidFill>
                <a:latin typeface="Trebuchet MS"/>
                <a:cs typeface="Trebuchet MS"/>
              </a:rPr>
              <a:t>fe</a:t>
            </a:r>
            <a:r>
              <a:rPr sz="2000" spc="-155" dirty="0">
                <a:solidFill>
                  <a:srgbClr val="316CE4"/>
                </a:solidFill>
                <a:latin typeface="Trebuchet MS"/>
                <a:cs typeface="Trebuchet MS"/>
              </a:rPr>
              <a:t>5</a:t>
            </a:r>
            <a:r>
              <a:rPr sz="2000" spc="-40" dirty="0">
                <a:solidFill>
                  <a:srgbClr val="316CE4"/>
                </a:solidFill>
                <a:latin typeface="Trebuchet MS"/>
                <a:cs typeface="Trebuchet MS"/>
              </a:rPr>
              <a:t>59  </a:t>
            </a:r>
            <a:r>
              <a:rPr sz="2000" spc="-105" dirty="0">
                <a:solidFill>
                  <a:srgbClr val="FFC000"/>
                </a:solidFill>
                <a:latin typeface="Trebuchet MS"/>
                <a:cs typeface="Trebuchet MS"/>
              </a:rPr>
              <a:t>172.17.0.2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6285" cy="6858000"/>
          </a:xfrm>
          <a:custGeom>
            <a:avLst/>
            <a:gdLst/>
            <a:ahLst/>
            <a:cxnLst/>
            <a:rect l="l" t="t" r="r" b="b"/>
            <a:pathLst>
              <a:path w="12186285" h="6858000">
                <a:moveTo>
                  <a:pt x="12185904" y="6857998"/>
                </a:moveTo>
                <a:lnTo>
                  <a:pt x="12185904" y="0"/>
                </a:lnTo>
                <a:lnTo>
                  <a:pt x="0" y="0"/>
                </a:lnTo>
                <a:lnTo>
                  <a:pt x="0" y="6857998"/>
                </a:lnTo>
                <a:lnTo>
                  <a:pt x="12185904" y="6857998"/>
                </a:lnTo>
                <a:close/>
              </a:path>
            </a:pathLst>
          </a:custGeom>
          <a:solidFill>
            <a:srgbClr val="0016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6157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basics:</a:t>
            </a:r>
            <a:r>
              <a:rPr spc="-190" dirty="0">
                <a:solidFill>
                  <a:srgbClr val="FFFFFF"/>
                </a:solidFill>
              </a:rPr>
              <a:t> Port </a:t>
            </a:r>
            <a:r>
              <a:rPr spc="-125" dirty="0">
                <a:solidFill>
                  <a:srgbClr val="FFFFFF"/>
                </a:solidFill>
              </a:rPr>
              <a:t>Mappi</a:t>
            </a:r>
            <a:r>
              <a:rPr spc="-140" dirty="0">
                <a:solidFill>
                  <a:srgbClr val="FFFFFF"/>
                </a:solidFill>
              </a:rPr>
              <a:t>n</a:t>
            </a:r>
            <a:r>
              <a:rPr spc="-80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6963" y="1014475"/>
            <a:ext cx="3609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solidFill>
                  <a:srgbClr val="FC2D53"/>
                </a:solidFill>
                <a:latin typeface="Calibri"/>
                <a:cs typeface="Calibri"/>
              </a:rPr>
              <a:t>curl</a:t>
            </a:r>
            <a:r>
              <a:rPr sz="2800" spc="-65" dirty="0">
                <a:solidFill>
                  <a:srgbClr val="FC2D5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&lt;ip-of-container&gt;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15302" y="1016253"/>
            <a:ext cx="4635500" cy="2635885"/>
            <a:chOff x="7115302" y="1016253"/>
            <a:chExt cx="4635500" cy="2635885"/>
          </a:xfrm>
        </p:grpSpPr>
        <p:sp>
          <p:nvSpPr>
            <p:cNvPr id="8" name="object 8"/>
            <p:cNvSpPr/>
            <p:nvPr/>
          </p:nvSpPr>
          <p:spPr>
            <a:xfrm>
              <a:off x="7366254" y="1224533"/>
              <a:ext cx="1767839" cy="1233170"/>
            </a:xfrm>
            <a:custGeom>
              <a:avLst/>
              <a:gdLst/>
              <a:ahLst/>
              <a:cxnLst/>
              <a:rect l="l" t="t" r="r" b="b"/>
              <a:pathLst>
                <a:path w="1767840" h="1233170">
                  <a:moveTo>
                    <a:pt x="0" y="205486"/>
                  </a:moveTo>
                  <a:lnTo>
                    <a:pt x="5424" y="158353"/>
                  </a:lnTo>
                  <a:lnTo>
                    <a:pt x="20876" y="115096"/>
                  </a:lnTo>
                  <a:lnTo>
                    <a:pt x="45126" y="76943"/>
                  </a:lnTo>
                  <a:lnTo>
                    <a:pt x="76943" y="45126"/>
                  </a:lnTo>
                  <a:lnTo>
                    <a:pt x="115096" y="20876"/>
                  </a:lnTo>
                  <a:lnTo>
                    <a:pt x="158353" y="5424"/>
                  </a:lnTo>
                  <a:lnTo>
                    <a:pt x="205486" y="0"/>
                  </a:lnTo>
                  <a:lnTo>
                    <a:pt x="1562353" y="0"/>
                  </a:lnTo>
                  <a:lnTo>
                    <a:pt x="1609486" y="5424"/>
                  </a:lnTo>
                  <a:lnTo>
                    <a:pt x="1652743" y="20876"/>
                  </a:lnTo>
                  <a:lnTo>
                    <a:pt x="1690896" y="45126"/>
                  </a:lnTo>
                  <a:lnTo>
                    <a:pt x="1722713" y="76943"/>
                  </a:lnTo>
                  <a:lnTo>
                    <a:pt x="1746963" y="115096"/>
                  </a:lnTo>
                  <a:lnTo>
                    <a:pt x="1762415" y="158353"/>
                  </a:lnTo>
                  <a:lnTo>
                    <a:pt x="1767840" y="205486"/>
                  </a:lnTo>
                  <a:lnTo>
                    <a:pt x="1767840" y="1027429"/>
                  </a:lnTo>
                  <a:lnTo>
                    <a:pt x="1762415" y="1074562"/>
                  </a:lnTo>
                  <a:lnTo>
                    <a:pt x="1746963" y="1117819"/>
                  </a:lnTo>
                  <a:lnTo>
                    <a:pt x="1722713" y="1155972"/>
                  </a:lnTo>
                  <a:lnTo>
                    <a:pt x="1690896" y="1187789"/>
                  </a:lnTo>
                  <a:lnTo>
                    <a:pt x="1652743" y="1212039"/>
                  </a:lnTo>
                  <a:lnTo>
                    <a:pt x="1609486" y="1227491"/>
                  </a:lnTo>
                  <a:lnTo>
                    <a:pt x="1562353" y="1232915"/>
                  </a:lnTo>
                  <a:lnTo>
                    <a:pt x="205486" y="1232915"/>
                  </a:lnTo>
                  <a:lnTo>
                    <a:pt x="158353" y="1227491"/>
                  </a:lnTo>
                  <a:lnTo>
                    <a:pt x="115096" y="1212039"/>
                  </a:lnTo>
                  <a:lnTo>
                    <a:pt x="76943" y="1187789"/>
                  </a:lnTo>
                  <a:lnTo>
                    <a:pt x="45126" y="1155972"/>
                  </a:lnTo>
                  <a:lnTo>
                    <a:pt x="20876" y="1117819"/>
                  </a:lnTo>
                  <a:lnTo>
                    <a:pt x="5424" y="1074562"/>
                  </a:lnTo>
                  <a:lnTo>
                    <a:pt x="0" y="1027429"/>
                  </a:lnTo>
                  <a:lnTo>
                    <a:pt x="0" y="205486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6180" y="1357883"/>
              <a:ext cx="445007" cy="446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9584" y="1223771"/>
              <a:ext cx="432816" cy="509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25462" y="1026413"/>
              <a:ext cx="4615180" cy="2615565"/>
            </a:xfrm>
            <a:custGeom>
              <a:avLst/>
              <a:gdLst/>
              <a:ahLst/>
              <a:cxnLst/>
              <a:rect l="l" t="t" r="r" b="b"/>
              <a:pathLst>
                <a:path w="4615180" h="2615565">
                  <a:moveTo>
                    <a:pt x="0" y="435863"/>
                  </a:moveTo>
                  <a:lnTo>
                    <a:pt x="2558" y="388381"/>
                  </a:lnTo>
                  <a:lnTo>
                    <a:pt x="10055" y="342377"/>
                  </a:lnTo>
                  <a:lnTo>
                    <a:pt x="22226" y="298118"/>
                  </a:lnTo>
                  <a:lnTo>
                    <a:pt x="38803" y="255870"/>
                  </a:lnTo>
                  <a:lnTo>
                    <a:pt x="59520" y="215900"/>
                  </a:lnTo>
                  <a:lnTo>
                    <a:pt x="84112" y="178472"/>
                  </a:lnTo>
                  <a:lnTo>
                    <a:pt x="112312" y="143854"/>
                  </a:lnTo>
                  <a:lnTo>
                    <a:pt x="143854" y="112312"/>
                  </a:lnTo>
                  <a:lnTo>
                    <a:pt x="178472" y="84112"/>
                  </a:lnTo>
                  <a:lnTo>
                    <a:pt x="215900" y="59520"/>
                  </a:lnTo>
                  <a:lnTo>
                    <a:pt x="255870" y="38803"/>
                  </a:lnTo>
                  <a:lnTo>
                    <a:pt x="298118" y="22226"/>
                  </a:lnTo>
                  <a:lnTo>
                    <a:pt x="342377" y="10055"/>
                  </a:lnTo>
                  <a:lnTo>
                    <a:pt x="388381" y="2558"/>
                  </a:lnTo>
                  <a:lnTo>
                    <a:pt x="435864" y="0"/>
                  </a:lnTo>
                  <a:lnTo>
                    <a:pt x="4178808" y="0"/>
                  </a:lnTo>
                  <a:lnTo>
                    <a:pt x="4226290" y="2558"/>
                  </a:lnTo>
                  <a:lnTo>
                    <a:pt x="4272294" y="10055"/>
                  </a:lnTo>
                  <a:lnTo>
                    <a:pt x="4316553" y="22226"/>
                  </a:lnTo>
                  <a:lnTo>
                    <a:pt x="4358801" y="38803"/>
                  </a:lnTo>
                  <a:lnTo>
                    <a:pt x="4398772" y="59520"/>
                  </a:lnTo>
                  <a:lnTo>
                    <a:pt x="4436199" y="84112"/>
                  </a:lnTo>
                  <a:lnTo>
                    <a:pt x="4470817" y="112312"/>
                  </a:lnTo>
                  <a:lnTo>
                    <a:pt x="4502359" y="143854"/>
                  </a:lnTo>
                  <a:lnTo>
                    <a:pt x="4530559" y="178472"/>
                  </a:lnTo>
                  <a:lnTo>
                    <a:pt x="4555151" y="215900"/>
                  </a:lnTo>
                  <a:lnTo>
                    <a:pt x="4575868" y="255870"/>
                  </a:lnTo>
                  <a:lnTo>
                    <a:pt x="4592445" y="298118"/>
                  </a:lnTo>
                  <a:lnTo>
                    <a:pt x="4604616" y="342377"/>
                  </a:lnTo>
                  <a:lnTo>
                    <a:pt x="4612113" y="388381"/>
                  </a:lnTo>
                  <a:lnTo>
                    <a:pt x="4614672" y="435863"/>
                  </a:lnTo>
                  <a:lnTo>
                    <a:pt x="4614672" y="2179320"/>
                  </a:lnTo>
                  <a:lnTo>
                    <a:pt x="4612113" y="2226802"/>
                  </a:lnTo>
                  <a:lnTo>
                    <a:pt x="4604616" y="2272806"/>
                  </a:lnTo>
                  <a:lnTo>
                    <a:pt x="4592445" y="2317065"/>
                  </a:lnTo>
                  <a:lnTo>
                    <a:pt x="4575868" y="2359313"/>
                  </a:lnTo>
                  <a:lnTo>
                    <a:pt x="4555151" y="2399284"/>
                  </a:lnTo>
                  <a:lnTo>
                    <a:pt x="4530559" y="2436711"/>
                  </a:lnTo>
                  <a:lnTo>
                    <a:pt x="4502359" y="2471329"/>
                  </a:lnTo>
                  <a:lnTo>
                    <a:pt x="4470817" y="2502871"/>
                  </a:lnTo>
                  <a:lnTo>
                    <a:pt x="4436199" y="2531071"/>
                  </a:lnTo>
                  <a:lnTo>
                    <a:pt x="4398772" y="2555663"/>
                  </a:lnTo>
                  <a:lnTo>
                    <a:pt x="4358801" y="2576380"/>
                  </a:lnTo>
                  <a:lnTo>
                    <a:pt x="4316553" y="2592957"/>
                  </a:lnTo>
                  <a:lnTo>
                    <a:pt x="4272294" y="2605128"/>
                  </a:lnTo>
                  <a:lnTo>
                    <a:pt x="4226290" y="2612625"/>
                  </a:lnTo>
                  <a:lnTo>
                    <a:pt x="4178808" y="2615184"/>
                  </a:lnTo>
                  <a:lnTo>
                    <a:pt x="435864" y="2615184"/>
                  </a:lnTo>
                  <a:lnTo>
                    <a:pt x="388381" y="2612625"/>
                  </a:lnTo>
                  <a:lnTo>
                    <a:pt x="342377" y="2605128"/>
                  </a:lnTo>
                  <a:lnTo>
                    <a:pt x="298118" y="2592957"/>
                  </a:lnTo>
                  <a:lnTo>
                    <a:pt x="255870" y="2576380"/>
                  </a:lnTo>
                  <a:lnTo>
                    <a:pt x="215900" y="2555663"/>
                  </a:lnTo>
                  <a:lnTo>
                    <a:pt x="178472" y="2531071"/>
                  </a:lnTo>
                  <a:lnTo>
                    <a:pt x="143854" y="2502871"/>
                  </a:lnTo>
                  <a:lnTo>
                    <a:pt x="112312" y="2471329"/>
                  </a:lnTo>
                  <a:lnTo>
                    <a:pt x="84112" y="2436711"/>
                  </a:lnTo>
                  <a:lnTo>
                    <a:pt x="59520" y="2399283"/>
                  </a:lnTo>
                  <a:lnTo>
                    <a:pt x="38803" y="2359313"/>
                  </a:lnTo>
                  <a:lnTo>
                    <a:pt x="22226" y="2317065"/>
                  </a:lnTo>
                  <a:lnTo>
                    <a:pt x="10055" y="2272806"/>
                  </a:lnTo>
                  <a:lnTo>
                    <a:pt x="2558" y="2226802"/>
                  </a:lnTo>
                  <a:lnTo>
                    <a:pt x="0" y="2179320"/>
                  </a:lnTo>
                  <a:lnTo>
                    <a:pt x="0" y="435863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50657" y="1845352"/>
            <a:ext cx="1167765" cy="93027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 marL="169545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1029" y="3023836"/>
            <a:ext cx="2654935" cy="99250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st/VM</a:t>
            </a:r>
            <a:endParaRPr sz="2400">
              <a:latin typeface="Trebuchet MS"/>
              <a:cs typeface="Trebuchet MS"/>
            </a:endParaRPr>
          </a:p>
          <a:p>
            <a:pPr marL="1431290">
              <a:lnSpc>
                <a:spcPct val="100000"/>
              </a:lnSpc>
              <a:spcBef>
                <a:spcPts val="1065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00516" y="1530096"/>
            <a:ext cx="431800" cy="445134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62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530096"/>
            <a:ext cx="4588764" cy="26029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199880" y="1593850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273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82428" y="3352800"/>
            <a:ext cx="859790" cy="2794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ts val="203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12580" y="1760220"/>
            <a:ext cx="1501775" cy="1546225"/>
          </a:xfrm>
          <a:custGeom>
            <a:avLst/>
            <a:gdLst/>
            <a:ahLst/>
            <a:cxnLst/>
            <a:rect l="l" t="t" r="r" b="b"/>
            <a:pathLst>
              <a:path w="1501775" h="1546225">
                <a:moveTo>
                  <a:pt x="0" y="0"/>
                </a:moveTo>
                <a:lnTo>
                  <a:pt x="1501521" y="0"/>
                </a:lnTo>
                <a:lnTo>
                  <a:pt x="1501521" y="1546225"/>
                </a:lnTo>
              </a:path>
            </a:pathLst>
          </a:custGeom>
          <a:ln w="9144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6635" y="4266438"/>
            <a:ext cx="4478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C2D53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detach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C2D53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C2D53"/>
                </a:solidFill>
                <a:latin typeface="Trebuchet MS"/>
                <a:cs typeface="Trebuchet MS"/>
              </a:rPr>
              <a:t>8080:80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400" spc="-95" dirty="0">
                <a:solidFill>
                  <a:srgbClr val="FC2D53"/>
                </a:solidFill>
                <a:latin typeface="Trebuchet MS"/>
                <a:cs typeface="Trebuchet MS"/>
              </a:rPr>
              <a:t>g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inx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0735" y="4299203"/>
            <a:ext cx="4098035" cy="2261616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34215" cy="6858000"/>
          </a:xfrm>
          <a:custGeom>
            <a:avLst/>
            <a:gdLst/>
            <a:ahLst/>
            <a:cxnLst/>
            <a:rect l="l" t="t" r="r" b="b"/>
            <a:pathLst>
              <a:path w="12134215" h="6858000">
                <a:moveTo>
                  <a:pt x="12134088" y="6857998"/>
                </a:moveTo>
                <a:lnTo>
                  <a:pt x="12134088" y="0"/>
                </a:lnTo>
                <a:lnTo>
                  <a:pt x="0" y="0"/>
                </a:lnTo>
                <a:lnTo>
                  <a:pt x="0" y="6857998"/>
                </a:lnTo>
                <a:lnTo>
                  <a:pt x="12134088" y="6857998"/>
                </a:lnTo>
                <a:close/>
              </a:path>
            </a:pathLst>
          </a:custGeom>
          <a:solidFill>
            <a:srgbClr val="0016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7470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32231" y="135636"/>
            <a:ext cx="11797665" cy="6265545"/>
            <a:chOff x="332231" y="135636"/>
            <a:chExt cx="11797665" cy="6265545"/>
          </a:xfrm>
        </p:grpSpPr>
        <p:sp>
          <p:nvSpPr>
            <p:cNvPr id="5" name="object 5"/>
            <p:cNvSpPr/>
            <p:nvPr/>
          </p:nvSpPr>
          <p:spPr>
            <a:xfrm>
              <a:off x="332231" y="324612"/>
              <a:ext cx="45720" cy="394970"/>
            </a:xfrm>
            <a:custGeom>
              <a:avLst/>
              <a:gdLst/>
              <a:ahLst/>
              <a:cxnLst/>
              <a:rect l="l" t="t" r="r" b="b"/>
              <a:pathLst>
                <a:path w="45720" h="394970">
                  <a:moveTo>
                    <a:pt x="45720" y="0"/>
                  </a:moveTo>
                  <a:lnTo>
                    <a:pt x="0" y="0"/>
                  </a:lnTo>
                  <a:lnTo>
                    <a:pt x="0" y="394716"/>
                  </a:lnTo>
                  <a:lnTo>
                    <a:pt x="45720" y="39471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0020" y="135636"/>
              <a:ext cx="539496" cy="3886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86650" y="3973830"/>
              <a:ext cx="1767839" cy="1234440"/>
            </a:xfrm>
            <a:custGeom>
              <a:avLst/>
              <a:gdLst/>
              <a:ahLst/>
              <a:cxnLst/>
              <a:rect l="l" t="t" r="r" b="b"/>
              <a:pathLst>
                <a:path w="1767840" h="1234439">
                  <a:moveTo>
                    <a:pt x="0" y="205740"/>
                  </a:moveTo>
                  <a:lnTo>
                    <a:pt x="5431" y="158553"/>
                  </a:lnTo>
                  <a:lnTo>
                    <a:pt x="20905" y="115244"/>
                  </a:lnTo>
                  <a:lnTo>
                    <a:pt x="45186" y="77044"/>
                  </a:lnTo>
                  <a:lnTo>
                    <a:pt x="77044" y="45186"/>
                  </a:lnTo>
                  <a:lnTo>
                    <a:pt x="115244" y="20905"/>
                  </a:lnTo>
                  <a:lnTo>
                    <a:pt x="158553" y="5431"/>
                  </a:lnTo>
                  <a:lnTo>
                    <a:pt x="205740" y="0"/>
                  </a:lnTo>
                  <a:lnTo>
                    <a:pt x="1562100" y="0"/>
                  </a:lnTo>
                  <a:lnTo>
                    <a:pt x="1609286" y="5431"/>
                  </a:lnTo>
                  <a:lnTo>
                    <a:pt x="1652595" y="20905"/>
                  </a:lnTo>
                  <a:lnTo>
                    <a:pt x="1690795" y="45186"/>
                  </a:lnTo>
                  <a:lnTo>
                    <a:pt x="1722653" y="77044"/>
                  </a:lnTo>
                  <a:lnTo>
                    <a:pt x="1746934" y="115244"/>
                  </a:lnTo>
                  <a:lnTo>
                    <a:pt x="1762408" y="158553"/>
                  </a:lnTo>
                  <a:lnTo>
                    <a:pt x="1767840" y="205740"/>
                  </a:lnTo>
                  <a:lnTo>
                    <a:pt x="1767840" y="1028700"/>
                  </a:lnTo>
                  <a:lnTo>
                    <a:pt x="1762408" y="1075886"/>
                  </a:lnTo>
                  <a:lnTo>
                    <a:pt x="1746934" y="1119195"/>
                  </a:lnTo>
                  <a:lnTo>
                    <a:pt x="1722653" y="1157395"/>
                  </a:lnTo>
                  <a:lnTo>
                    <a:pt x="1690795" y="1189253"/>
                  </a:lnTo>
                  <a:lnTo>
                    <a:pt x="1652595" y="1213534"/>
                  </a:lnTo>
                  <a:lnTo>
                    <a:pt x="1609286" y="1229008"/>
                  </a:lnTo>
                  <a:lnTo>
                    <a:pt x="1562100" y="1234440"/>
                  </a:lnTo>
                  <a:lnTo>
                    <a:pt x="205740" y="1234440"/>
                  </a:lnTo>
                  <a:lnTo>
                    <a:pt x="158553" y="1229008"/>
                  </a:lnTo>
                  <a:lnTo>
                    <a:pt x="115244" y="1213534"/>
                  </a:lnTo>
                  <a:lnTo>
                    <a:pt x="77044" y="1189253"/>
                  </a:lnTo>
                  <a:lnTo>
                    <a:pt x="45186" y="1157395"/>
                  </a:lnTo>
                  <a:lnTo>
                    <a:pt x="20905" y="1119195"/>
                  </a:lnTo>
                  <a:lnTo>
                    <a:pt x="5431" y="1075886"/>
                  </a:lnTo>
                  <a:lnTo>
                    <a:pt x="0" y="1028700"/>
                  </a:lnTo>
                  <a:lnTo>
                    <a:pt x="0" y="205740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575" y="4107180"/>
              <a:ext cx="445007" cy="4465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9979" y="3973068"/>
              <a:ext cx="432816" cy="5090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45858" y="3775709"/>
              <a:ext cx="4615180" cy="2615565"/>
            </a:xfrm>
            <a:custGeom>
              <a:avLst/>
              <a:gdLst/>
              <a:ahLst/>
              <a:cxnLst/>
              <a:rect l="l" t="t" r="r" b="b"/>
              <a:pathLst>
                <a:path w="4615180" h="2615565">
                  <a:moveTo>
                    <a:pt x="0" y="435863"/>
                  </a:moveTo>
                  <a:lnTo>
                    <a:pt x="2558" y="388381"/>
                  </a:lnTo>
                  <a:lnTo>
                    <a:pt x="10055" y="342377"/>
                  </a:lnTo>
                  <a:lnTo>
                    <a:pt x="22226" y="298118"/>
                  </a:lnTo>
                  <a:lnTo>
                    <a:pt x="38803" y="255870"/>
                  </a:lnTo>
                  <a:lnTo>
                    <a:pt x="59520" y="215899"/>
                  </a:lnTo>
                  <a:lnTo>
                    <a:pt x="84112" y="178472"/>
                  </a:lnTo>
                  <a:lnTo>
                    <a:pt x="112312" y="143854"/>
                  </a:lnTo>
                  <a:lnTo>
                    <a:pt x="143854" y="112312"/>
                  </a:lnTo>
                  <a:lnTo>
                    <a:pt x="178472" y="84112"/>
                  </a:lnTo>
                  <a:lnTo>
                    <a:pt x="215900" y="59520"/>
                  </a:lnTo>
                  <a:lnTo>
                    <a:pt x="255870" y="38803"/>
                  </a:lnTo>
                  <a:lnTo>
                    <a:pt x="298118" y="22226"/>
                  </a:lnTo>
                  <a:lnTo>
                    <a:pt x="342377" y="10055"/>
                  </a:lnTo>
                  <a:lnTo>
                    <a:pt x="388381" y="2558"/>
                  </a:lnTo>
                  <a:lnTo>
                    <a:pt x="435864" y="0"/>
                  </a:lnTo>
                  <a:lnTo>
                    <a:pt x="4178808" y="0"/>
                  </a:lnTo>
                  <a:lnTo>
                    <a:pt x="4226290" y="2558"/>
                  </a:lnTo>
                  <a:lnTo>
                    <a:pt x="4272294" y="10055"/>
                  </a:lnTo>
                  <a:lnTo>
                    <a:pt x="4316553" y="22226"/>
                  </a:lnTo>
                  <a:lnTo>
                    <a:pt x="4358801" y="38803"/>
                  </a:lnTo>
                  <a:lnTo>
                    <a:pt x="4398772" y="59520"/>
                  </a:lnTo>
                  <a:lnTo>
                    <a:pt x="4436199" y="84112"/>
                  </a:lnTo>
                  <a:lnTo>
                    <a:pt x="4470817" y="112312"/>
                  </a:lnTo>
                  <a:lnTo>
                    <a:pt x="4502359" y="143854"/>
                  </a:lnTo>
                  <a:lnTo>
                    <a:pt x="4530559" y="178472"/>
                  </a:lnTo>
                  <a:lnTo>
                    <a:pt x="4555151" y="215899"/>
                  </a:lnTo>
                  <a:lnTo>
                    <a:pt x="4575868" y="255870"/>
                  </a:lnTo>
                  <a:lnTo>
                    <a:pt x="4592445" y="298118"/>
                  </a:lnTo>
                  <a:lnTo>
                    <a:pt x="4604616" y="342377"/>
                  </a:lnTo>
                  <a:lnTo>
                    <a:pt x="4612113" y="388381"/>
                  </a:lnTo>
                  <a:lnTo>
                    <a:pt x="4614672" y="435863"/>
                  </a:lnTo>
                  <a:lnTo>
                    <a:pt x="4614672" y="2179307"/>
                  </a:lnTo>
                  <a:lnTo>
                    <a:pt x="4612113" y="2226800"/>
                  </a:lnTo>
                  <a:lnTo>
                    <a:pt x="4604616" y="2272813"/>
                  </a:lnTo>
                  <a:lnTo>
                    <a:pt x="4592445" y="2317078"/>
                  </a:lnTo>
                  <a:lnTo>
                    <a:pt x="4575868" y="2359330"/>
                  </a:lnTo>
                  <a:lnTo>
                    <a:pt x="4555151" y="2399302"/>
                  </a:lnTo>
                  <a:lnTo>
                    <a:pt x="4530559" y="2436730"/>
                  </a:lnTo>
                  <a:lnTo>
                    <a:pt x="4502359" y="2471347"/>
                  </a:lnTo>
                  <a:lnTo>
                    <a:pt x="4470817" y="2502887"/>
                  </a:lnTo>
                  <a:lnTo>
                    <a:pt x="4436199" y="2531085"/>
                  </a:lnTo>
                  <a:lnTo>
                    <a:pt x="4398772" y="2555674"/>
                  </a:lnTo>
                  <a:lnTo>
                    <a:pt x="4358801" y="2576388"/>
                  </a:lnTo>
                  <a:lnTo>
                    <a:pt x="4316553" y="2592962"/>
                  </a:lnTo>
                  <a:lnTo>
                    <a:pt x="4272294" y="2605130"/>
                  </a:lnTo>
                  <a:lnTo>
                    <a:pt x="4226290" y="2612626"/>
                  </a:lnTo>
                  <a:lnTo>
                    <a:pt x="4178808" y="2615184"/>
                  </a:lnTo>
                  <a:lnTo>
                    <a:pt x="435864" y="2615184"/>
                  </a:lnTo>
                  <a:lnTo>
                    <a:pt x="388381" y="2612626"/>
                  </a:lnTo>
                  <a:lnTo>
                    <a:pt x="342377" y="2605130"/>
                  </a:lnTo>
                  <a:lnTo>
                    <a:pt x="298118" y="2592962"/>
                  </a:lnTo>
                  <a:lnTo>
                    <a:pt x="255870" y="2576388"/>
                  </a:lnTo>
                  <a:lnTo>
                    <a:pt x="215900" y="2555674"/>
                  </a:lnTo>
                  <a:lnTo>
                    <a:pt x="178472" y="2531085"/>
                  </a:lnTo>
                  <a:lnTo>
                    <a:pt x="143854" y="2502887"/>
                  </a:lnTo>
                  <a:lnTo>
                    <a:pt x="112312" y="2471347"/>
                  </a:lnTo>
                  <a:lnTo>
                    <a:pt x="84112" y="2436730"/>
                  </a:lnTo>
                  <a:lnTo>
                    <a:pt x="59520" y="2399302"/>
                  </a:lnTo>
                  <a:lnTo>
                    <a:pt x="38803" y="2359330"/>
                  </a:lnTo>
                  <a:lnTo>
                    <a:pt x="22226" y="2317078"/>
                  </a:lnTo>
                  <a:lnTo>
                    <a:pt x="10055" y="2272813"/>
                  </a:lnTo>
                  <a:lnTo>
                    <a:pt x="2558" y="2226800"/>
                  </a:lnTo>
                  <a:lnTo>
                    <a:pt x="0" y="2179307"/>
                  </a:lnTo>
                  <a:lnTo>
                    <a:pt x="0" y="435863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671054" y="4595198"/>
            <a:ext cx="1167765" cy="93091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 marL="169545">
              <a:lnSpc>
                <a:spcPct val="100000"/>
              </a:lnSpc>
              <a:spcBef>
                <a:spcPts val="894"/>
              </a:spcBef>
            </a:pPr>
            <a:r>
              <a:rPr sz="1800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1170" y="5774189"/>
            <a:ext cx="2654935" cy="99250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st/VM</a:t>
            </a:r>
            <a:endParaRPr sz="2400">
              <a:latin typeface="Trebuchet MS"/>
              <a:cs typeface="Trebuchet MS"/>
            </a:endParaRPr>
          </a:p>
          <a:p>
            <a:pPr marL="1431290">
              <a:lnSpc>
                <a:spcPct val="100000"/>
              </a:lnSpc>
              <a:spcBef>
                <a:spcPts val="1065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20911" y="4279391"/>
            <a:ext cx="431800" cy="44704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747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18752" y="4344161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273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02823" y="6102096"/>
            <a:ext cx="859790" cy="2794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31452" y="4509515"/>
            <a:ext cx="1501775" cy="1546860"/>
          </a:xfrm>
          <a:custGeom>
            <a:avLst/>
            <a:gdLst/>
            <a:ahLst/>
            <a:cxnLst/>
            <a:rect l="l" t="t" r="r" b="b"/>
            <a:pathLst>
              <a:path w="1501775" h="1546860">
                <a:moveTo>
                  <a:pt x="0" y="0"/>
                </a:moveTo>
                <a:lnTo>
                  <a:pt x="1501521" y="0"/>
                </a:lnTo>
                <a:lnTo>
                  <a:pt x="1501521" y="1546237"/>
                </a:lnTo>
              </a:path>
            </a:pathLst>
          </a:custGeom>
          <a:ln w="9144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5076" y="1121740"/>
            <a:ext cx="938276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Naming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container: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--detach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FC2D53"/>
                </a:solidFill>
                <a:latin typeface="Trebuchet MS"/>
                <a:cs typeface="Trebuchet MS"/>
              </a:rPr>
              <a:t>–p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C2D53"/>
                </a:solidFill>
                <a:latin typeface="Trebuchet MS"/>
                <a:cs typeface="Trebuchet MS"/>
              </a:rPr>
              <a:t>8080:80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webhost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Stop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container: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stop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&lt;unique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id&gt;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stopped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container: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start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C2D53"/>
                </a:solidFill>
                <a:latin typeface="Trebuchet MS"/>
                <a:cs typeface="Trebuchet MS"/>
              </a:rPr>
              <a:t>&lt;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unique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id&gt;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Kill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container: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kill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&lt;unique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id&gt;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Logs: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logs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&lt;container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name&gt;</a:t>
            </a:r>
            <a:endParaRPr sz="2400">
              <a:latin typeface="Trebuchet MS"/>
              <a:cs typeface="Trebuchet MS"/>
            </a:endParaRPr>
          </a:p>
          <a:p>
            <a:pPr marL="1073150">
              <a:lnSpc>
                <a:spcPct val="100000"/>
              </a:lnSpc>
            </a:pP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logs</a:t>
            </a:r>
            <a:r>
              <a:rPr sz="24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-f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&lt;container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name&gt;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container: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rm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&lt;container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name&gt;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Lists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5076" y="4048455"/>
            <a:ext cx="48158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top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&lt;c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C2D53"/>
                </a:solidFill>
                <a:latin typeface="Trebuchet MS"/>
                <a:cs typeface="Trebuchet MS"/>
              </a:rPr>
              <a:t>nta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ner&gt;</a:t>
            </a:r>
            <a:endParaRPr sz="2400">
              <a:latin typeface="Trebuchet MS"/>
              <a:cs typeface="Trebuchet MS"/>
            </a:endParaRPr>
          </a:p>
          <a:p>
            <a:pPr marL="354965" marR="5080" indent="-354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PU,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usa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onta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ner 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ntainer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stats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&lt;c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ntainer&gt;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0555" y="1202436"/>
            <a:ext cx="6207252" cy="44531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696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FF"/>
                </a:solidFill>
              </a:rPr>
              <a:t>Monolit</a:t>
            </a:r>
            <a:r>
              <a:rPr spc="-180" dirty="0">
                <a:solidFill>
                  <a:srgbClr val="FFFFFF"/>
                </a:solidFill>
              </a:rPr>
              <a:t>h</a:t>
            </a:r>
            <a:r>
              <a:rPr spc="-250" dirty="0">
                <a:solidFill>
                  <a:srgbClr val="FFFFFF"/>
                </a:solidFill>
              </a:rPr>
              <a:t>ic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Arc</a:t>
            </a:r>
            <a:r>
              <a:rPr spc="-245" dirty="0">
                <a:solidFill>
                  <a:srgbClr val="FFFFFF"/>
                </a:solidFill>
              </a:rPr>
              <a:t>hitect</a:t>
            </a:r>
            <a:r>
              <a:rPr spc="-315" dirty="0">
                <a:solidFill>
                  <a:srgbClr val="FFFFFF"/>
                </a:solidFill>
              </a:rPr>
              <a:t>u</a:t>
            </a:r>
            <a:r>
              <a:rPr spc="-275" dirty="0">
                <a:solidFill>
                  <a:srgbClr val="FFFFFF"/>
                </a:solidFill>
              </a:rPr>
              <a:t>re</a:t>
            </a:r>
          </a:p>
        </p:txBody>
      </p:sp>
      <p:sp>
        <p:nvSpPr>
          <p:cNvPr id="5" name="object 5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7398" y="1429258"/>
            <a:ext cx="39477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Differ</a:t>
            </a:r>
            <a:r>
              <a:rPr sz="2400" spc="-21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nt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C000"/>
                </a:solidFill>
                <a:latin typeface="Trebuchet MS"/>
                <a:cs typeface="Trebuchet MS"/>
              </a:rPr>
              <a:t>depe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ndency  </a:t>
            </a:r>
            <a:r>
              <a:rPr sz="2400" spc="-200" dirty="0">
                <a:solidFill>
                  <a:srgbClr val="FFC000"/>
                </a:solidFill>
                <a:latin typeface="Trebuchet MS"/>
                <a:cs typeface="Trebuchet MS"/>
              </a:rPr>
              <a:t>requ</a:t>
            </a:r>
            <a:r>
              <a:rPr sz="2400" spc="-12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rem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ents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for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each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serv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26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Lo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400" spc="-60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setup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times</a:t>
            </a:r>
            <a:endParaRPr sz="2400">
              <a:latin typeface="Trebuchet MS"/>
              <a:cs typeface="Trebuchet MS"/>
            </a:endParaRPr>
          </a:p>
          <a:p>
            <a:pPr marL="469900" marR="61722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Differ</a:t>
            </a:r>
            <a:r>
              <a:rPr sz="2400" spc="-21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nt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C000"/>
                </a:solidFill>
                <a:latin typeface="Trebuchet MS"/>
                <a:cs typeface="Trebuchet MS"/>
              </a:rPr>
              <a:t>De</a:t>
            </a:r>
            <a:r>
              <a:rPr sz="2400" spc="-100" dirty="0">
                <a:solidFill>
                  <a:srgbClr val="FFC000"/>
                </a:solidFill>
                <a:latin typeface="Trebuchet MS"/>
                <a:cs typeface="Trebuchet MS"/>
              </a:rPr>
              <a:t>v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/Test/Prod 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environments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6033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solidFill>
                  <a:srgbClr val="FFFFFF"/>
                </a:solidFill>
              </a:rPr>
              <a:t>Docker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Container: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35" dirty="0">
                <a:solidFill>
                  <a:srgbClr val="FFFFFF"/>
                </a:solidFill>
              </a:rPr>
              <a:t>Getting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shell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access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915402" y="1676145"/>
            <a:ext cx="3921760" cy="2305050"/>
            <a:chOff x="7915402" y="1676145"/>
            <a:chExt cx="3921760" cy="2305050"/>
          </a:xfrm>
        </p:grpSpPr>
        <p:sp>
          <p:nvSpPr>
            <p:cNvPr id="6" name="object 6"/>
            <p:cNvSpPr/>
            <p:nvPr/>
          </p:nvSpPr>
          <p:spPr>
            <a:xfrm>
              <a:off x="8268462" y="1899665"/>
              <a:ext cx="2682240" cy="1324610"/>
            </a:xfrm>
            <a:custGeom>
              <a:avLst/>
              <a:gdLst/>
              <a:ahLst/>
              <a:cxnLst/>
              <a:rect l="l" t="t" r="r" b="b"/>
              <a:pathLst>
                <a:path w="2682240" h="1324610">
                  <a:moveTo>
                    <a:pt x="0" y="220725"/>
                  </a:moveTo>
                  <a:lnTo>
                    <a:pt x="4483" y="176237"/>
                  </a:lnTo>
                  <a:lnTo>
                    <a:pt x="17343" y="134802"/>
                  </a:lnTo>
                  <a:lnTo>
                    <a:pt x="37692" y="97308"/>
                  </a:lnTo>
                  <a:lnTo>
                    <a:pt x="64643" y="64642"/>
                  </a:lnTo>
                  <a:lnTo>
                    <a:pt x="97308" y="37692"/>
                  </a:lnTo>
                  <a:lnTo>
                    <a:pt x="134802" y="17343"/>
                  </a:lnTo>
                  <a:lnTo>
                    <a:pt x="176237" y="4483"/>
                  </a:lnTo>
                  <a:lnTo>
                    <a:pt x="220726" y="0"/>
                  </a:lnTo>
                  <a:lnTo>
                    <a:pt x="2461514" y="0"/>
                  </a:lnTo>
                  <a:lnTo>
                    <a:pt x="2506002" y="4483"/>
                  </a:lnTo>
                  <a:lnTo>
                    <a:pt x="2547437" y="17343"/>
                  </a:lnTo>
                  <a:lnTo>
                    <a:pt x="2584931" y="37692"/>
                  </a:lnTo>
                  <a:lnTo>
                    <a:pt x="2617597" y="64643"/>
                  </a:lnTo>
                  <a:lnTo>
                    <a:pt x="2644547" y="97308"/>
                  </a:lnTo>
                  <a:lnTo>
                    <a:pt x="2664896" y="134802"/>
                  </a:lnTo>
                  <a:lnTo>
                    <a:pt x="2677756" y="176237"/>
                  </a:lnTo>
                  <a:lnTo>
                    <a:pt x="2682240" y="220725"/>
                  </a:lnTo>
                  <a:lnTo>
                    <a:pt x="2682240" y="1103630"/>
                  </a:lnTo>
                  <a:lnTo>
                    <a:pt x="2677756" y="1148118"/>
                  </a:lnTo>
                  <a:lnTo>
                    <a:pt x="2664896" y="1189553"/>
                  </a:lnTo>
                  <a:lnTo>
                    <a:pt x="2644547" y="1227047"/>
                  </a:lnTo>
                  <a:lnTo>
                    <a:pt x="2617597" y="1259713"/>
                  </a:lnTo>
                  <a:lnTo>
                    <a:pt x="2584931" y="1286663"/>
                  </a:lnTo>
                  <a:lnTo>
                    <a:pt x="2547437" y="1307012"/>
                  </a:lnTo>
                  <a:lnTo>
                    <a:pt x="2506002" y="1319872"/>
                  </a:lnTo>
                  <a:lnTo>
                    <a:pt x="2461514" y="1324356"/>
                  </a:lnTo>
                  <a:lnTo>
                    <a:pt x="220726" y="1324356"/>
                  </a:lnTo>
                  <a:lnTo>
                    <a:pt x="176237" y="1319872"/>
                  </a:lnTo>
                  <a:lnTo>
                    <a:pt x="134802" y="1307012"/>
                  </a:lnTo>
                  <a:lnTo>
                    <a:pt x="97308" y="1286663"/>
                  </a:lnTo>
                  <a:lnTo>
                    <a:pt x="64643" y="1259713"/>
                  </a:lnTo>
                  <a:lnTo>
                    <a:pt x="37692" y="1227047"/>
                  </a:lnTo>
                  <a:lnTo>
                    <a:pt x="17343" y="1189553"/>
                  </a:lnTo>
                  <a:lnTo>
                    <a:pt x="4483" y="1148118"/>
                  </a:lnTo>
                  <a:lnTo>
                    <a:pt x="0" y="1103630"/>
                  </a:lnTo>
                  <a:lnTo>
                    <a:pt x="0" y="220725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4824" y="1898903"/>
              <a:ext cx="484631" cy="5471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25562" y="1686305"/>
              <a:ext cx="3901440" cy="2284730"/>
            </a:xfrm>
            <a:custGeom>
              <a:avLst/>
              <a:gdLst/>
              <a:ahLst/>
              <a:cxnLst/>
              <a:rect l="l" t="t" r="r" b="b"/>
              <a:pathLst>
                <a:path w="3901440" h="2284729">
                  <a:moveTo>
                    <a:pt x="0" y="380746"/>
                  </a:moveTo>
                  <a:lnTo>
                    <a:pt x="2966" y="332979"/>
                  </a:lnTo>
                  <a:lnTo>
                    <a:pt x="11626" y="286985"/>
                  </a:lnTo>
                  <a:lnTo>
                    <a:pt x="25624" y="243120"/>
                  </a:lnTo>
                  <a:lnTo>
                    <a:pt x="44604" y="201741"/>
                  </a:lnTo>
                  <a:lnTo>
                    <a:pt x="68208" y="163203"/>
                  </a:lnTo>
                  <a:lnTo>
                    <a:pt x="96080" y="127864"/>
                  </a:lnTo>
                  <a:lnTo>
                    <a:pt x="127864" y="96080"/>
                  </a:lnTo>
                  <a:lnTo>
                    <a:pt x="163203" y="68208"/>
                  </a:lnTo>
                  <a:lnTo>
                    <a:pt x="201741" y="44604"/>
                  </a:lnTo>
                  <a:lnTo>
                    <a:pt x="243120" y="25624"/>
                  </a:lnTo>
                  <a:lnTo>
                    <a:pt x="286985" y="11626"/>
                  </a:lnTo>
                  <a:lnTo>
                    <a:pt x="332979" y="2966"/>
                  </a:lnTo>
                  <a:lnTo>
                    <a:pt x="380746" y="0"/>
                  </a:lnTo>
                  <a:lnTo>
                    <a:pt x="3520694" y="0"/>
                  </a:lnTo>
                  <a:lnTo>
                    <a:pt x="3568460" y="2966"/>
                  </a:lnTo>
                  <a:lnTo>
                    <a:pt x="3614454" y="11626"/>
                  </a:lnTo>
                  <a:lnTo>
                    <a:pt x="3658319" y="25624"/>
                  </a:lnTo>
                  <a:lnTo>
                    <a:pt x="3699698" y="44604"/>
                  </a:lnTo>
                  <a:lnTo>
                    <a:pt x="3738236" y="68208"/>
                  </a:lnTo>
                  <a:lnTo>
                    <a:pt x="3773575" y="96080"/>
                  </a:lnTo>
                  <a:lnTo>
                    <a:pt x="3805359" y="127864"/>
                  </a:lnTo>
                  <a:lnTo>
                    <a:pt x="3833231" y="163203"/>
                  </a:lnTo>
                  <a:lnTo>
                    <a:pt x="3856835" y="201741"/>
                  </a:lnTo>
                  <a:lnTo>
                    <a:pt x="3875815" y="243120"/>
                  </a:lnTo>
                  <a:lnTo>
                    <a:pt x="3889813" y="286985"/>
                  </a:lnTo>
                  <a:lnTo>
                    <a:pt x="3898473" y="332979"/>
                  </a:lnTo>
                  <a:lnTo>
                    <a:pt x="3901440" y="380746"/>
                  </a:lnTo>
                  <a:lnTo>
                    <a:pt x="3901440" y="1903730"/>
                  </a:lnTo>
                  <a:lnTo>
                    <a:pt x="3898473" y="1951496"/>
                  </a:lnTo>
                  <a:lnTo>
                    <a:pt x="3889813" y="1997490"/>
                  </a:lnTo>
                  <a:lnTo>
                    <a:pt x="3875815" y="2041355"/>
                  </a:lnTo>
                  <a:lnTo>
                    <a:pt x="3856835" y="2082734"/>
                  </a:lnTo>
                  <a:lnTo>
                    <a:pt x="3833231" y="2121272"/>
                  </a:lnTo>
                  <a:lnTo>
                    <a:pt x="3805359" y="2156611"/>
                  </a:lnTo>
                  <a:lnTo>
                    <a:pt x="3773575" y="2188395"/>
                  </a:lnTo>
                  <a:lnTo>
                    <a:pt x="3738236" y="2216267"/>
                  </a:lnTo>
                  <a:lnTo>
                    <a:pt x="3699698" y="2239871"/>
                  </a:lnTo>
                  <a:lnTo>
                    <a:pt x="3658319" y="2258851"/>
                  </a:lnTo>
                  <a:lnTo>
                    <a:pt x="3614454" y="2272849"/>
                  </a:lnTo>
                  <a:lnTo>
                    <a:pt x="3568460" y="2281509"/>
                  </a:lnTo>
                  <a:lnTo>
                    <a:pt x="3520694" y="2284476"/>
                  </a:lnTo>
                  <a:lnTo>
                    <a:pt x="380746" y="2284476"/>
                  </a:lnTo>
                  <a:lnTo>
                    <a:pt x="332979" y="2281509"/>
                  </a:lnTo>
                  <a:lnTo>
                    <a:pt x="286985" y="2272849"/>
                  </a:lnTo>
                  <a:lnTo>
                    <a:pt x="243120" y="2258851"/>
                  </a:lnTo>
                  <a:lnTo>
                    <a:pt x="201741" y="2239871"/>
                  </a:lnTo>
                  <a:lnTo>
                    <a:pt x="163203" y="2216267"/>
                  </a:lnTo>
                  <a:lnTo>
                    <a:pt x="127864" y="2188395"/>
                  </a:lnTo>
                  <a:lnTo>
                    <a:pt x="96080" y="2156611"/>
                  </a:lnTo>
                  <a:lnTo>
                    <a:pt x="68208" y="2121272"/>
                  </a:lnTo>
                  <a:lnTo>
                    <a:pt x="44604" y="2082734"/>
                  </a:lnTo>
                  <a:lnTo>
                    <a:pt x="25624" y="2041355"/>
                  </a:lnTo>
                  <a:lnTo>
                    <a:pt x="11626" y="1997490"/>
                  </a:lnTo>
                  <a:lnTo>
                    <a:pt x="2966" y="1951496"/>
                  </a:lnTo>
                  <a:lnTo>
                    <a:pt x="0" y="1903730"/>
                  </a:lnTo>
                  <a:lnTo>
                    <a:pt x="0" y="380746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74709" y="2860294"/>
            <a:ext cx="1991360" cy="140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1800">
              <a:latin typeface="Trebuchet MS"/>
              <a:cs typeface="Trebuchet MS"/>
            </a:endParaRPr>
          </a:p>
          <a:p>
            <a:pPr marL="48895">
              <a:lnSpc>
                <a:spcPct val="100000"/>
              </a:lnSpc>
              <a:spcBef>
                <a:spcPts val="1190"/>
              </a:spcBef>
            </a:pPr>
            <a:r>
              <a:rPr sz="1400" spc="-5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400">
              <a:latin typeface="Calibri"/>
              <a:cs typeface="Calibri"/>
            </a:endParaRPr>
          </a:p>
          <a:p>
            <a:pPr marL="675005" marR="5080" indent="-151130">
              <a:lnSpc>
                <a:spcPct val="125800"/>
              </a:lnSpc>
              <a:spcBef>
                <a:spcPts val="355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t/VM  </a:t>
            </a:r>
            <a:r>
              <a:rPr sz="1800" spc="-95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6752" y="1894332"/>
            <a:ext cx="1205483" cy="12039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92404" y="900429"/>
            <a:ext cx="9319260" cy="1754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5" dirty="0">
                <a:solidFill>
                  <a:srgbClr val="2180E4"/>
                </a:solidFill>
                <a:latin typeface="Trebuchet MS"/>
                <a:cs typeface="Trebuchet MS"/>
              </a:rPr>
              <a:t>Start</a:t>
            </a:r>
            <a:r>
              <a:rPr sz="2800" spc="-16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2180E4"/>
                </a:solidFill>
                <a:latin typeface="Trebuchet MS"/>
                <a:cs typeface="Trebuchet MS"/>
              </a:rPr>
              <a:t>new</a:t>
            </a:r>
            <a:r>
              <a:rPr sz="2800" spc="-15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2180E4"/>
                </a:solidFill>
                <a:latin typeface="Trebuchet MS"/>
                <a:cs typeface="Trebuchet MS"/>
              </a:rPr>
              <a:t>container</a:t>
            </a:r>
            <a:r>
              <a:rPr sz="2800" spc="-15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2180E4"/>
                </a:solidFill>
                <a:latin typeface="Trebuchet MS"/>
                <a:cs typeface="Trebuchet MS"/>
              </a:rPr>
              <a:t>interactively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Getting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container’s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shell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2800">
              <a:latin typeface="Trebuchet MS"/>
              <a:cs typeface="Trebuchet MS"/>
            </a:endParaRPr>
          </a:p>
          <a:p>
            <a:pPr marL="355600" marR="2355215">
              <a:lnSpc>
                <a:spcPct val="100000"/>
              </a:lnSpc>
            </a:pP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&lt;co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taine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nam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bash  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225" dirty="0">
                <a:solidFill>
                  <a:srgbClr val="FC2D53"/>
                </a:solidFill>
                <a:latin typeface="Trebuchet MS"/>
                <a:cs typeface="Trebuchet MS"/>
              </a:rPr>
              <a:t>it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ame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ub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tu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bash</a:t>
            </a:r>
            <a:endParaRPr sz="2800">
              <a:latin typeface="Trebuchet MS"/>
              <a:cs typeface="Trebuchet MS"/>
            </a:endParaRPr>
          </a:p>
          <a:p>
            <a:pPr marL="365760">
              <a:lnSpc>
                <a:spcPct val="100000"/>
              </a:lnSpc>
              <a:spcBef>
                <a:spcPts val="655"/>
              </a:spcBef>
            </a:pP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85" dirty="0">
                <a:solidFill>
                  <a:srgbClr val="FFC000"/>
                </a:solidFill>
                <a:latin typeface="Trebuchet MS"/>
                <a:cs typeface="Trebuchet MS"/>
              </a:rPr>
              <a:t>: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nteractive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or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C000"/>
                </a:solidFill>
                <a:latin typeface="Trebuchet MS"/>
                <a:cs typeface="Trebuchet MS"/>
              </a:rPr>
              <a:t>STD</a:t>
            </a:r>
            <a:r>
              <a:rPr sz="2400" spc="45" dirty="0">
                <a:solidFill>
                  <a:srgbClr val="FFC000"/>
                </a:solidFill>
                <a:latin typeface="Trebuchet MS"/>
                <a:cs typeface="Trebuchet MS"/>
              </a:rPr>
              <a:t>_</a:t>
            </a:r>
            <a:r>
              <a:rPr sz="2400" spc="50" dirty="0">
                <a:solidFill>
                  <a:srgbClr val="FFC000"/>
                </a:solidFill>
                <a:latin typeface="Trebuchet MS"/>
                <a:cs typeface="Trebuchet MS"/>
              </a:rPr>
              <a:t>IN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972" y="2629027"/>
            <a:ext cx="3037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400" spc="-220" dirty="0">
                <a:solidFill>
                  <a:srgbClr val="FFC000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85" dirty="0">
                <a:solidFill>
                  <a:srgbClr val="FFC000"/>
                </a:solidFill>
                <a:latin typeface="Trebuchet MS"/>
                <a:cs typeface="Trebuchet MS"/>
              </a:rPr>
              <a:t>: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terminal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or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C000"/>
                </a:solidFill>
                <a:latin typeface="Trebuchet MS"/>
                <a:cs typeface="Trebuchet MS"/>
              </a:rPr>
              <a:t>STD</a:t>
            </a:r>
            <a:r>
              <a:rPr sz="2400" spc="45" dirty="0">
                <a:solidFill>
                  <a:srgbClr val="FFC000"/>
                </a:solidFill>
                <a:latin typeface="Trebuchet MS"/>
                <a:cs typeface="Trebuchet MS"/>
              </a:rPr>
              <a:t>_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OUT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6927" y="4323588"/>
            <a:ext cx="11436350" cy="2136775"/>
            <a:chOff x="566927" y="4323588"/>
            <a:chExt cx="11436350" cy="21367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927" y="4323588"/>
              <a:ext cx="11436096" cy="21366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925561" y="5766054"/>
              <a:ext cx="2413000" cy="600710"/>
            </a:xfrm>
            <a:custGeom>
              <a:avLst/>
              <a:gdLst/>
              <a:ahLst/>
              <a:cxnLst/>
              <a:rect l="l" t="t" r="r" b="b"/>
              <a:pathLst>
                <a:path w="2413000" h="600710">
                  <a:moveTo>
                    <a:pt x="0" y="600456"/>
                  </a:moveTo>
                  <a:lnTo>
                    <a:pt x="2412492" y="600456"/>
                  </a:lnTo>
                  <a:lnTo>
                    <a:pt x="2412492" y="0"/>
                  </a:lnTo>
                  <a:lnTo>
                    <a:pt x="0" y="0"/>
                  </a:lnTo>
                  <a:lnTo>
                    <a:pt x="0" y="60045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6033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solidFill>
                  <a:srgbClr val="FFFFFF"/>
                </a:solidFill>
              </a:rPr>
              <a:t>Docker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Container: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35" dirty="0">
                <a:solidFill>
                  <a:srgbClr val="FFFFFF"/>
                </a:solidFill>
              </a:rPr>
              <a:t>Getting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shell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access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915656" y="1676400"/>
            <a:ext cx="3921760" cy="2304415"/>
            <a:chOff x="7915656" y="1676400"/>
            <a:chExt cx="3921760" cy="2304415"/>
          </a:xfrm>
        </p:grpSpPr>
        <p:sp>
          <p:nvSpPr>
            <p:cNvPr id="6" name="object 6"/>
            <p:cNvSpPr/>
            <p:nvPr/>
          </p:nvSpPr>
          <p:spPr>
            <a:xfrm>
              <a:off x="8268462" y="1899665"/>
              <a:ext cx="2682240" cy="1324610"/>
            </a:xfrm>
            <a:custGeom>
              <a:avLst/>
              <a:gdLst/>
              <a:ahLst/>
              <a:cxnLst/>
              <a:rect l="l" t="t" r="r" b="b"/>
              <a:pathLst>
                <a:path w="2682240" h="1324610">
                  <a:moveTo>
                    <a:pt x="0" y="220725"/>
                  </a:moveTo>
                  <a:lnTo>
                    <a:pt x="4483" y="176237"/>
                  </a:lnTo>
                  <a:lnTo>
                    <a:pt x="17343" y="134802"/>
                  </a:lnTo>
                  <a:lnTo>
                    <a:pt x="37692" y="97308"/>
                  </a:lnTo>
                  <a:lnTo>
                    <a:pt x="64643" y="64642"/>
                  </a:lnTo>
                  <a:lnTo>
                    <a:pt x="97308" y="37692"/>
                  </a:lnTo>
                  <a:lnTo>
                    <a:pt x="134802" y="17343"/>
                  </a:lnTo>
                  <a:lnTo>
                    <a:pt x="176237" y="4483"/>
                  </a:lnTo>
                  <a:lnTo>
                    <a:pt x="220726" y="0"/>
                  </a:lnTo>
                  <a:lnTo>
                    <a:pt x="2461514" y="0"/>
                  </a:lnTo>
                  <a:lnTo>
                    <a:pt x="2506002" y="4483"/>
                  </a:lnTo>
                  <a:lnTo>
                    <a:pt x="2547437" y="17343"/>
                  </a:lnTo>
                  <a:lnTo>
                    <a:pt x="2584931" y="37692"/>
                  </a:lnTo>
                  <a:lnTo>
                    <a:pt x="2617597" y="64643"/>
                  </a:lnTo>
                  <a:lnTo>
                    <a:pt x="2644547" y="97308"/>
                  </a:lnTo>
                  <a:lnTo>
                    <a:pt x="2664896" y="134802"/>
                  </a:lnTo>
                  <a:lnTo>
                    <a:pt x="2677756" y="176237"/>
                  </a:lnTo>
                  <a:lnTo>
                    <a:pt x="2682240" y="220725"/>
                  </a:lnTo>
                  <a:lnTo>
                    <a:pt x="2682240" y="1103630"/>
                  </a:lnTo>
                  <a:lnTo>
                    <a:pt x="2677756" y="1148118"/>
                  </a:lnTo>
                  <a:lnTo>
                    <a:pt x="2664896" y="1189553"/>
                  </a:lnTo>
                  <a:lnTo>
                    <a:pt x="2644547" y="1227047"/>
                  </a:lnTo>
                  <a:lnTo>
                    <a:pt x="2617597" y="1259713"/>
                  </a:lnTo>
                  <a:lnTo>
                    <a:pt x="2584931" y="1286663"/>
                  </a:lnTo>
                  <a:lnTo>
                    <a:pt x="2547437" y="1307012"/>
                  </a:lnTo>
                  <a:lnTo>
                    <a:pt x="2506002" y="1319872"/>
                  </a:lnTo>
                  <a:lnTo>
                    <a:pt x="2461514" y="1324356"/>
                  </a:lnTo>
                  <a:lnTo>
                    <a:pt x="220726" y="1324356"/>
                  </a:lnTo>
                  <a:lnTo>
                    <a:pt x="176237" y="1319872"/>
                  </a:lnTo>
                  <a:lnTo>
                    <a:pt x="134802" y="1307012"/>
                  </a:lnTo>
                  <a:lnTo>
                    <a:pt x="97308" y="1286663"/>
                  </a:lnTo>
                  <a:lnTo>
                    <a:pt x="64643" y="1259713"/>
                  </a:lnTo>
                  <a:lnTo>
                    <a:pt x="37692" y="1227047"/>
                  </a:lnTo>
                  <a:lnTo>
                    <a:pt x="17343" y="1189553"/>
                  </a:lnTo>
                  <a:lnTo>
                    <a:pt x="4483" y="1148118"/>
                  </a:lnTo>
                  <a:lnTo>
                    <a:pt x="0" y="1103630"/>
                  </a:lnTo>
                  <a:lnTo>
                    <a:pt x="0" y="220725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4824" y="1898904"/>
              <a:ext cx="484631" cy="5471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25562" y="1686305"/>
              <a:ext cx="3901440" cy="2284730"/>
            </a:xfrm>
            <a:custGeom>
              <a:avLst/>
              <a:gdLst/>
              <a:ahLst/>
              <a:cxnLst/>
              <a:rect l="l" t="t" r="r" b="b"/>
              <a:pathLst>
                <a:path w="3901440" h="2284729">
                  <a:moveTo>
                    <a:pt x="0" y="380746"/>
                  </a:moveTo>
                  <a:lnTo>
                    <a:pt x="2966" y="332979"/>
                  </a:lnTo>
                  <a:lnTo>
                    <a:pt x="11626" y="286985"/>
                  </a:lnTo>
                  <a:lnTo>
                    <a:pt x="25624" y="243120"/>
                  </a:lnTo>
                  <a:lnTo>
                    <a:pt x="44604" y="201741"/>
                  </a:lnTo>
                  <a:lnTo>
                    <a:pt x="68208" y="163203"/>
                  </a:lnTo>
                  <a:lnTo>
                    <a:pt x="96080" y="127864"/>
                  </a:lnTo>
                  <a:lnTo>
                    <a:pt x="127864" y="96080"/>
                  </a:lnTo>
                  <a:lnTo>
                    <a:pt x="163203" y="68208"/>
                  </a:lnTo>
                  <a:lnTo>
                    <a:pt x="201741" y="44604"/>
                  </a:lnTo>
                  <a:lnTo>
                    <a:pt x="243120" y="25624"/>
                  </a:lnTo>
                  <a:lnTo>
                    <a:pt x="286985" y="11626"/>
                  </a:lnTo>
                  <a:lnTo>
                    <a:pt x="332979" y="2966"/>
                  </a:lnTo>
                  <a:lnTo>
                    <a:pt x="380746" y="0"/>
                  </a:lnTo>
                  <a:lnTo>
                    <a:pt x="3520694" y="0"/>
                  </a:lnTo>
                  <a:lnTo>
                    <a:pt x="3568460" y="2966"/>
                  </a:lnTo>
                  <a:lnTo>
                    <a:pt x="3614454" y="11626"/>
                  </a:lnTo>
                  <a:lnTo>
                    <a:pt x="3658319" y="25624"/>
                  </a:lnTo>
                  <a:lnTo>
                    <a:pt x="3699698" y="44604"/>
                  </a:lnTo>
                  <a:lnTo>
                    <a:pt x="3738236" y="68208"/>
                  </a:lnTo>
                  <a:lnTo>
                    <a:pt x="3773575" y="96080"/>
                  </a:lnTo>
                  <a:lnTo>
                    <a:pt x="3805359" y="127864"/>
                  </a:lnTo>
                  <a:lnTo>
                    <a:pt x="3833231" y="163203"/>
                  </a:lnTo>
                  <a:lnTo>
                    <a:pt x="3856835" y="201741"/>
                  </a:lnTo>
                  <a:lnTo>
                    <a:pt x="3875815" y="243120"/>
                  </a:lnTo>
                  <a:lnTo>
                    <a:pt x="3889813" y="286985"/>
                  </a:lnTo>
                  <a:lnTo>
                    <a:pt x="3898473" y="332979"/>
                  </a:lnTo>
                  <a:lnTo>
                    <a:pt x="3901440" y="380746"/>
                  </a:lnTo>
                  <a:lnTo>
                    <a:pt x="3901440" y="1903730"/>
                  </a:lnTo>
                  <a:lnTo>
                    <a:pt x="3898473" y="1951496"/>
                  </a:lnTo>
                  <a:lnTo>
                    <a:pt x="3889813" y="1997490"/>
                  </a:lnTo>
                  <a:lnTo>
                    <a:pt x="3875815" y="2041355"/>
                  </a:lnTo>
                  <a:lnTo>
                    <a:pt x="3856835" y="2082734"/>
                  </a:lnTo>
                  <a:lnTo>
                    <a:pt x="3833231" y="2121272"/>
                  </a:lnTo>
                  <a:lnTo>
                    <a:pt x="3805359" y="2156611"/>
                  </a:lnTo>
                  <a:lnTo>
                    <a:pt x="3773575" y="2188395"/>
                  </a:lnTo>
                  <a:lnTo>
                    <a:pt x="3738236" y="2216267"/>
                  </a:lnTo>
                  <a:lnTo>
                    <a:pt x="3699698" y="2239871"/>
                  </a:lnTo>
                  <a:lnTo>
                    <a:pt x="3658319" y="2258851"/>
                  </a:lnTo>
                  <a:lnTo>
                    <a:pt x="3614454" y="2272849"/>
                  </a:lnTo>
                  <a:lnTo>
                    <a:pt x="3568460" y="2281509"/>
                  </a:lnTo>
                  <a:lnTo>
                    <a:pt x="3520694" y="2284476"/>
                  </a:lnTo>
                  <a:lnTo>
                    <a:pt x="380746" y="2284476"/>
                  </a:lnTo>
                  <a:lnTo>
                    <a:pt x="332979" y="2281509"/>
                  </a:lnTo>
                  <a:lnTo>
                    <a:pt x="286985" y="2272849"/>
                  </a:lnTo>
                  <a:lnTo>
                    <a:pt x="243120" y="2258851"/>
                  </a:lnTo>
                  <a:lnTo>
                    <a:pt x="201741" y="2239871"/>
                  </a:lnTo>
                  <a:lnTo>
                    <a:pt x="163203" y="2216267"/>
                  </a:lnTo>
                  <a:lnTo>
                    <a:pt x="127864" y="2188395"/>
                  </a:lnTo>
                  <a:lnTo>
                    <a:pt x="96080" y="2156611"/>
                  </a:lnTo>
                  <a:lnTo>
                    <a:pt x="68208" y="2121272"/>
                  </a:lnTo>
                  <a:lnTo>
                    <a:pt x="44604" y="2082734"/>
                  </a:lnTo>
                  <a:lnTo>
                    <a:pt x="25624" y="2041355"/>
                  </a:lnTo>
                  <a:lnTo>
                    <a:pt x="11626" y="1997490"/>
                  </a:lnTo>
                  <a:lnTo>
                    <a:pt x="2966" y="1951496"/>
                  </a:lnTo>
                  <a:lnTo>
                    <a:pt x="0" y="1903730"/>
                  </a:lnTo>
                  <a:lnTo>
                    <a:pt x="0" y="380746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6752" y="1894331"/>
              <a:ext cx="1205483" cy="120396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508" y="3038855"/>
            <a:ext cx="7216140" cy="17830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2651" y="655222"/>
            <a:ext cx="10183495" cy="3604895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2060"/>
              </a:spcBef>
            </a:pP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Impo</a:t>
            </a:r>
            <a:r>
              <a:rPr sz="2800" spc="-114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800" spc="-225" dirty="0">
                <a:solidFill>
                  <a:srgbClr val="FFC000"/>
                </a:solidFill>
                <a:latin typeface="Trebuchet MS"/>
                <a:cs typeface="Trebuchet MS"/>
              </a:rPr>
              <a:t>tance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C000"/>
                </a:solidFill>
                <a:latin typeface="Trebuchet MS"/>
                <a:cs typeface="Trebuchet MS"/>
              </a:rPr>
              <a:t>of</a:t>
            </a:r>
            <a:r>
              <a:rPr sz="28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800" spc="-19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800" spc="-260" dirty="0">
                <a:solidFill>
                  <a:srgbClr val="FFC000"/>
                </a:solidFill>
                <a:latin typeface="Trebuchet MS"/>
                <a:cs typeface="Trebuchet MS"/>
              </a:rPr>
              <a:t>t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fl</a:t>
            </a:r>
            <a:r>
              <a:rPr sz="2800" spc="-300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spc="-60" dirty="0">
                <a:solidFill>
                  <a:srgbClr val="FFC000"/>
                </a:solidFill>
                <a:latin typeface="Trebuchet MS"/>
                <a:cs typeface="Trebuchet MS"/>
              </a:rPr>
              <a:t>gs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shell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expects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terminal(-t)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standard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input(-i)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attached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terminal,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simply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exits.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rebuchet MS"/>
              <a:cs typeface="Trebuchet MS"/>
            </a:endParaRPr>
          </a:p>
          <a:p>
            <a:pPr marL="8204200">
              <a:lnSpc>
                <a:spcPct val="100000"/>
              </a:lnSpc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1800">
              <a:latin typeface="Trebuchet MS"/>
              <a:cs typeface="Trebuchet MS"/>
            </a:endParaRPr>
          </a:p>
          <a:p>
            <a:pPr marL="8241030">
              <a:lnSpc>
                <a:spcPct val="100000"/>
              </a:lnSpc>
              <a:spcBef>
                <a:spcPts val="1190"/>
              </a:spcBef>
            </a:pPr>
            <a:r>
              <a:rPr sz="1400" spc="-5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400">
              <a:latin typeface="Calibri"/>
              <a:cs typeface="Calibri"/>
            </a:endParaRPr>
          </a:p>
          <a:p>
            <a:pPr marL="8867140" marR="5080" indent="-151130">
              <a:lnSpc>
                <a:spcPct val="125800"/>
              </a:lnSpc>
              <a:spcBef>
                <a:spcPts val="36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t/VM  </a:t>
            </a:r>
            <a:r>
              <a:rPr sz="1800" spc="-95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215" y="5329428"/>
            <a:ext cx="6629400" cy="79248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6033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solidFill>
                  <a:srgbClr val="FFFFFF"/>
                </a:solidFill>
              </a:rPr>
              <a:t>Docker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Container: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35" dirty="0">
                <a:solidFill>
                  <a:srgbClr val="FFFFFF"/>
                </a:solidFill>
              </a:rPr>
              <a:t>Getting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shell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access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182102" y="3945382"/>
            <a:ext cx="3921760" cy="2305050"/>
            <a:chOff x="8182102" y="3945382"/>
            <a:chExt cx="3921760" cy="2305050"/>
          </a:xfrm>
        </p:grpSpPr>
        <p:sp>
          <p:nvSpPr>
            <p:cNvPr id="6" name="object 6"/>
            <p:cNvSpPr/>
            <p:nvPr/>
          </p:nvSpPr>
          <p:spPr>
            <a:xfrm>
              <a:off x="8535162" y="4168902"/>
              <a:ext cx="2684145" cy="1324610"/>
            </a:xfrm>
            <a:custGeom>
              <a:avLst/>
              <a:gdLst/>
              <a:ahLst/>
              <a:cxnLst/>
              <a:rect l="l" t="t" r="r" b="b"/>
              <a:pathLst>
                <a:path w="2684145" h="1324610">
                  <a:moveTo>
                    <a:pt x="0" y="220725"/>
                  </a:moveTo>
                  <a:lnTo>
                    <a:pt x="4483" y="176237"/>
                  </a:lnTo>
                  <a:lnTo>
                    <a:pt x="17343" y="134802"/>
                  </a:lnTo>
                  <a:lnTo>
                    <a:pt x="37692" y="97308"/>
                  </a:lnTo>
                  <a:lnTo>
                    <a:pt x="64643" y="64643"/>
                  </a:lnTo>
                  <a:lnTo>
                    <a:pt x="97308" y="37692"/>
                  </a:lnTo>
                  <a:lnTo>
                    <a:pt x="134802" y="17343"/>
                  </a:lnTo>
                  <a:lnTo>
                    <a:pt x="176237" y="4483"/>
                  </a:lnTo>
                  <a:lnTo>
                    <a:pt x="220726" y="0"/>
                  </a:lnTo>
                  <a:lnTo>
                    <a:pt x="2463038" y="0"/>
                  </a:lnTo>
                  <a:lnTo>
                    <a:pt x="2507526" y="4483"/>
                  </a:lnTo>
                  <a:lnTo>
                    <a:pt x="2548961" y="17343"/>
                  </a:lnTo>
                  <a:lnTo>
                    <a:pt x="2586455" y="37692"/>
                  </a:lnTo>
                  <a:lnTo>
                    <a:pt x="2619121" y="64643"/>
                  </a:lnTo>
                  <a:lnTo>
                    <a:pt x="2646071" y="97308"/>
                  </a:lnTo>
                  <a:lnTo>
                    <a:pt x="2666420" y="134802"/>
                  </a:lnTo>
                  <a:lnTo>
                    <a:pt x="2679280" y="176237"/>
                  </a:lnTo>
                  <a:lnTo>
                    <a:pt x="2683764" y="220725"/>
                  </a:lnTo>
                  <a:lnTo>
                    <a:pt x="2683764" y="1103630"/>
                  </a:lnTo>
                  <a:lnTo>
                    <a:pt x="2679280" y="1148118"/>
                  </a:lnTo>
                  <a:lnTo>
                    <a:pt x="2666420" y="1189553"/>
                  </a:lnTo>
                  <a:lnTo>
                    <a:pt x="2646071" y="1227047"/>
                  </a:lnTo>
                  <a:lnTo>
                    <a:pt x="2619121" y="1259713"/>
                  </a:lnTo>
                  <a:lnTo>
                    <a:pt x="2586455" y="1286663"/>
                  </a:lnTo>
                  <a:lnTo>
                    <a:pt x="2548961" y="1307012"/>
                  </a:lnTo>
                  <a:lnTo>
                    <a:pt x="2507526" y="1319872"/>
                  </a:lnTo>
                  <a:lnTo>
                    <a:pt x="2463038" y="1324356"/>
                  </a:lnTo>
                  <a:lnTo>
                    <a:pt x="220726" y="1324356"/>
                  </a:lnTo>
                  <a:lnTo>
                    <a:pt x="176237" y="1319872"/>
                  </a:lnTo>
                  <a:lnTo>
                    <a:pt x="134802" y="1307012"/>
                  </a:lnTo>
                  <a:lnTo>
                    <a:pt x="97308" y="1286663"/>
                  </a:lnTo>
                  <a:lnTo>
                    <a:pt x="64643" y="1259713"/>
                  </a:lnTo>
                  <a:lnTo>
                    <a:pt x="37692" y="1227047"/>
                  </a:lnTo>
                  <a:lnTo>
                    <a:pt x="17343" y="1189553"/>
                  </a:lnTo>
                  <a:lnTo>
                    <a:pt x="4483" y="1148118"/>
                  </a:lnTo>
                  <a:lnTo>
                    <a:pt x="0" y="1103630"/>
                  </a:lnTo>
                  <a:lnTo>
                    <a:pt x="0" y="220725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1524" y="4168140"/>
              <a:ext cx="484631" cy="5471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92262" y="3955542"/>
              <a:ext cx="3901440" cy="2284730"/>
            </a:xfrm>
            <a:custGeom>
              <a:avLst/>
              <a:gdLst/>
              <a:ahLst/>
              <a:cxnLst/>
              <a:rect l="l" t="t" r="r" b="b"/>
              <a:pathLst>
                <a:path w="3901440" h="2284729">
                  <a:moveTo>
                    <a:pt x="0" y="380745"/>
                  </a:moveTo>
                  <a:lnTo>
                    <a:pt x="2966" y="332979"/>
                  </a:lnTo>
                  <a:lnTo>
                    <a:pt x="11626" y="286985"/>
                  </a:lnTo>
                  <a:lnTo>
                    <a:pt x="25624" y="243120"/>
                  </a:lnTo>
                  <a:lnTo>
                    <a:pt x="44604" y="201741"/>
                  </a:lnTo>
                  <a:lnTo>
                    <a:pt x="68208" y="163203"/>
                  </a:lnTo>
                  <a:lnTo>
                    <a:pt x="96080" y="127864"/>
                  </a:lnTo>
                  <a:lnTo>
                    <a:pt x="127864" y="96080"/>
                  </a:lnTo>
                  <a:lnTo>
                    <a:pt x="163203" y="68208"/>
                  </a:lnTo>
                  <a:lnTo>
                    <a:pt x="201741" y="44604"/>
                  </a:lnTo>
                  <a:lnTo>
                    <a:pt x="243120" y="25624"/>
                  </a:lnTo>
                  <a:lnTo>
                    <a:pt x="286985" y="11626"/>
                  </a:lnTo>
                  <a:lnTo>
                    <a:pt x="332979" y="2966"/>
                  </a:lnTo>
                  <a:lnTo>
                    <a:pt x="380746" y="0"/>
                  </a:lnTo>
                  <a:lnTo>
                    <a:pt x="3520694" y="0"/>
                  </a:lnTo>
                  <a:lnTo>
                    <a:pt x="3568460" y="2966"/>
                  </a:lnTo>
                  <a:lnTo>
                    <a:pt x="3614454" y="11626"/>
                  </a:lnTo>
                  <a:lnTo>
                    <a:pt x="3658319" y="25624"/>
                  </a:lnTo>
                  <a:lnTo>
                    <a:pt x="3699698" y="44604"/>
                  </a:lnTo>
                  <a:lnTo>
                    <a:pt x="3738236" y="68208"/>
                  </a:lnTo>
                  <a:lnTo>
                    <a:pt x="3773575" y="96080"/>
                  </a:lnTo>
                  <a:lnTo>
                    <a:pt x="3805359" y="127864"/>
                  </a:lnTo>
                  <a:lnTo>
                    <a:pt x="3833231" y="163203"/>
                  </a:lnTo>
                  <a:lnTo>
                    <a:pt x="3856835" y="201741"/>
                  </a:lnTo>
                  <a:lnTo>
                    <a:pt x="3875815" y="243120"/>
                  </a:lnTo>
                  <a:lnTo>
                    <a:pt x="3889813" y="286985"/>
                  </a:lnTo>
                  <a:lnTo>
                    <a:pt x="3898473" y="332979"/>
                  </a:lnTo>
                  <a:lnTo>
                    <a:pt x="3901440" y="380745"/>
                  </a:lnTo>
                  <a:lnTo>
                    <a:pt x="3901440" y="1903717"/>
                  </a:lnTo>
                  <a:lnTo>
                    <a:pt x="3898473" y="1951478"/>
                  </a:lnTo>
                  <a:lnTo>
                    <a:pt x="3889813" y="1997469"/>
                  </a:lnTo>
                  <a:lnTo>
                    <a:pt x="3875815" y="2041333"/>
                  </a:lnTo>
                  <a:lnTo>
                    <a:pt x="3856835" y="2082713"/>
                  </a:lnTo>
                  <a:lnTo>
                    <a:pt x="3833231" y="2121252"/>
                  </a:lnTo>
                  <a:lnTo>
                    <a:pt x="3805359" y="2156594"/>
                  </a:lnTo>
                  <a:lnTo>
                    <a:pt x="3773575" y="2188380"/>
                  </a:lnTo>
                  <a:lnTo>
                    <a:pt x="3738236" y="2216256"/>
                  </a:lnTo>
                  <a:lnTo>
                    <a:pt x="3699698" y="2239864"/>
                  </a:lnTo>
                  <a:lnTo>
                    <a:pt x="3658319" y="2258846"/>
                  </a:lnTo>
                  <a:lnTo>
                    <a:pt x="3614454" y="2272847"/>
                  </a:lnTo>
                  <a:lnTo>
                    <a:pt x="3568460" y="2281509"/>
                  </a:lnTo>
                  <a:lnTo>
                    <a:pt x="3520694" y="2284475"/>
                  </a:lnTo>
                  <a:lnTo>
                    <a:pt x="380746" y="2284475"/>
                  </a:lnTo>
                  <a:lnTo>
                    <a:pt x="332979" y="2281509"/>
                  </a:lnTo>
                  <a:lnTo>
                    <a:pt x="286985" y="2272847"/>
                  </a:lnTo>
                  <a:lnTo>
                    <a:pt x="243120" y="2258846"/>
                  </a:lnTo>
                  <a:lnTo>
                    <a:pt x="201741" y="2239864"/>
                  </a:lnTo>
                  <a:lnTo>
                    <a:pt x="163203" y="2216256"/>
                  </a:lnTo>
                  <a:lnTo>
                    <a:pt x="127864" y="2188380"/>
                  </a:lnTo>
                  <a:lnTo>
                    <a:pt x="96080" y="2156594"/>
                  </a:lnTo>
                  <a:lnTo>
                    <a:pt x="68208" y="2121252"/>
                  </a:lnTo>
                  <a:lnTo>
                    <a:pt x="44604" y="2082713"/>
                  </a:lnTo>
                  <a:lnTo>
                    <a:pt x="25624" y="2041333"/>
                  </a:lnTo>
                  <a:lnTo>
                    <a:pt x="11626" y="1997469"/>
                  </a:lnTo>
                  <a:lnTo>
                    <a:pt x="2966" y="1951478"/>
                  </a:lnTo>
                  <a:lnTo>
                    <a:pt x="0" y="1903717"/>
                  </a:lnTo>
                  <a:lnTo>
                    <a:pt x="0" y="38074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42044" y="5130546"/>
            <a:ext cx="1991360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1800">
              <a:latin typeface="Trebuchet MS"/>
              <a:cs typeface="Trebuchet MS"/>
            </a:endParaRPr>
          </a:p>
          <a:p>
            <a:pPr marL="48260">
              <a:lnSpc>
                <a:spcPct val="100000"/>
              </a:lnSpc>
              <a:spcBef>
                <a:spcPts val="1185"/>
              </a:spcBef>
            </a:pPr>
            <a:r>
              <a:rPr sz="1400" spc="-5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400">
              <a:latin typeface="Calibri"/>
              <a:cs typeface="Calibri"/>
            </a:endParaRPr>
          </a:p>
          <a:p>
            <a:pPr marL="674370" marR="5080" indent="-151130">
              <a:lnSpc>
                <a:spcPct val="125800"/>
              </a:lnSpc>
              <a:spcBef>
                <a:spcPts val="359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t/VM  </a:t>
            </a:r>
            <a:r>
              <a:rPr sz="1800" spc="-95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12680" y="4134611"/>
            <a:ext cx="1205483" cy="12054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727" y="5242559"/>
            <a:ext cx="7591044" cy="6903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92404" y="900429"/>
            <a:ext cx="10833735" cy="422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taine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0000"/>
                </a:solidFill>
                <a:latin typeface="Trebuchet MS"/>
                <a:cs typeface="Trebuchet MS"/>
              </a:rPr>
              <a:t>not</a:t>
            </a:r>
            <a:r>
              <a:rPr sz="2800" spc="-1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fledged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ope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ating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endParaRPr sz="2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meant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process/application</a:t>
            </a:r>
            <a:endParaRPr sz="2800">
              <a:latin typeface="Trebuchet MS"/>
              <a:cs typeface="Trebuchet MS"/>
            </a:endParaRPr>
          </a:p>
          <a:p>
            <a:pPr marL="355600" marR="1052830" indent="-342900">
              <a:lnSpc>
                <a:spcPts val="3400"/>
              </a:lnSpc>
              <a:spcBef>
                <a:spcPts val="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long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alive.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completes,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simply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exits</a:t>
            </a:r>
            <a:endParaRPr sz="28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1099"/>
              </a:lnSpc>
              <a:spcBef>
                <a:spcPts val="9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Ubuntu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FC000"/>
                </a:solidFill>
                <a:latin typeface="Trebuchet MS"/>
                <a:cs typeface="Trebuchet MS"/>
              </a:rPr>
              <a:t>runs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C000"/>
                </a:solidFill>
                <a:latin typeface="Trebuchet MS"/>
                <a:cs typeface="Trebuchet MS"/>
              </a:rPr>
              <a:t>bash</a:t>
            </a:r>
            <a:r>
              <a:rPr sz="28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C000"/>
                </a:solidFill>
                <a:latin typeface="Trebuchet MS"/>
                <a:cs typeface="Trebuchet MS"/>
              </a:rPr>
              <a:t>as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sz="28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starting </a:t>
            </a:r>
            <a:r>
              <a:rPr sz="2800" spc="-200" dirty="0">
                <a:solidFill>
                  <a:srgbClr val="FFC000"/>
                </a:solidFill>
                <a:latin typeface="Trebuchet MS"/>
                <a:cs typeface="Trebuchet MS"/>
              </a:rPr>
              <a:t>process.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C000"/>
                </a:solidFill>
                <a:latin typeface="Trebuchet MS"/>
                <a:cs typeface="Trebuchet MS"/>
              </a:rPr>
              <a:t>When</a:t>
            </a:r>
            <a:r>
              <a:rPr sz="28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C000"/>
                </a:solidFill>
                <a:latin typeface="Trebuchet MS"/>
                <a:cs typeface="Trebuchet MS"/>
              </a:rPr>
              <a:t>bash</a:t>
            </a:r>
            <a:r>
              <a:rPr sz="28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process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C000"/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C000"/>
                </a:solidFill>
                <a:latin typeface="Trebuchet MS"/>
                <a:cs typeface="Trebuchet MS"/>
              </a:rPr>
              <a:t>terminated, </a:t>
            </a:r>
            <a:r>
              <a:rPr sz="2800" spc="-8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con</a:t>
            </a:r>
            <a:r>
              <a:rPr sz="2800" spc="-210" dirty="0">
                <a:solidFill>
                  <a:srgbClr val="FFC000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gets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C000"/>
                </a:solidFill>
                <a:latin typeface="Trebuchet MS"/>
                <a:cs typeface="Trebuchet MS"/>
              </a:rPr>
              <a:t>terminated.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Trebuchet MS"/>
              <a:cs typeface="Trebuchet MS"/>
            </a:endParaRPr>
          </a:p>
          <a:p>
            <a:pPr marL="287020" marR="4458335">
              <a:lnSpc>
                <a:spcPct val="123100"/>
              </a:lnSpc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inspect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CMD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imag</a:t>
            </a:r>
            <a:r>
              <a:rPr sz="2400" spc="-26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inspect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ub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ntu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7470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05802" y="1662429"/>
            <a:ext cx="4670425" cy="2661920"/>
            <a:chOff x="7305802" y="1662429"/>
            <a:chExt cx="4670425" cy="2661920"/>
          </a:xfrm>
        </p:grpSpPr>
        <p:sp>
          <p:nvSpPr>
            <p:cNvPr id="6" name="object 6"/>
            <p:cNvSpPr/>
            <p:nvPr/>
          </p:nvSpPr>
          <p:spPr>
            <a:xfrm>
              <a:off x="7558278" y="1872233"/>
              <a:ext cx="3619500" cy="1247140"/>
            </a:xfrm>
            <a:custGeom>
              <a:avLst/>
              <a:gdLst/>
              <a:ahLst/>
              <a:cxnLst/>
              <a:rect l="l" t="t" r="r" b="b"/>
              <a:pathLst>
                <a:path w="3619500" h="1247139">
                  <a:moveTo>
                    <a:pt x="0" y="207771"/>
                  </a:moveTo>
                  <a:lnTo>
                    <a:pt x="5484" y="160113"/>
                  </a:lnTo>
                  <a:lnTo>
                    <a:pt x="21107" y="116373"/>
                  </a:lnTo>
                  <a:lnTo>
                    <a:pt x="45626" y="77796"/>
                  </a:lnTo>
                  <a:lnTo>
                    <a:pt x="77796" y="45626"/>
                  </a:lnTo>
                  <a:lnTo>
                    <a:pt x="116373" y="21107"/>
                  </a:lnTo>
                  <a:lnTo>
                    <a:pt x="160113" y="5484"/>
                  </a:lnTo>
                  <a:lnTo>
                    <a:pt x="207772" y="0"/>
                  </a:lnTo>
                  <a:lnTo>
                    <a:pt x="3411728" y="0"/>
                  </a:lnTo>
                  <a:lnTo>
                    <a:pt x="3459386" y="5484"/>
                  </a:lnTo>
                  <a:lnTo>
                    <a:pt x="3503126" y="21107"/>
                  </a:lnTo>
                  <a:lnTo>
                    <a:pt x="3541703" y="45626"/>
                  </a:lnTo>
                  <a:lnTo>
                    <a:pt x="3573873" y="77796"/>
                  </a:lnTo>
                  <a:lnTo>
                    <a:pt x="3598392" y="116373"/>
                  </a:lnTo>
                  <a:lnTo>
                    <a:pt x="3614015" y="160113"/>
                  </a:lnTo>
                  <a:lnTo>
                    <a:pt x="3619500" y="207771"/>
                  </a:lnTo>
                  <a:lnTo>
                    <a:pt x="3619500" y="1038860"/>
                  </a:lnTo>
                  <a:lnTo>
                    <a:pt x="3614015" y="1086518"/>
                  </a:lnTo>
                  <a:lnTo>
                    <a:pt x="3598392" y="1130258"/>
                  </a:lnTo>
                  <a:lnTo>
                    <a:pt x="3573873" y="1168835"/>
                  </a:lnTo>
                  <a:lnTo>
                    <a:pt x="3541703" y="1201005"/>
                  </a:lnTo>
                  <a:lnTo>
                    <a:pt x="3503126" y="1225524"/>
                  </a:lnTo>
                  <a:lnTo>
                    <a:pt x="3459386" y="1241147"/>
                  </a:lnTo>
                  <a:lnTo>
                    <a:pt x="3411728" y="1246631"/>
                  </a:lnTo>
                  <a:lnTo>
                    <a:pt x="207772" y="1246631"/>
                  </a:lnTo>
                  <a:lnTo>
                    <a:pt x="160113" y="1241147"/>
                  </a:lnTo>
                  <a:lnTo>
                    <a:pt x="116373" y="1225524"/>
                  </a:lnTo>
                  <a:lnTo>
                    <a:pt x="77796" y="1201005"/>
                  </a:lnTo>
                  <a:lnTo>
                    <a:pt x="45626" y="1168835"/>
                  </a:lnTo>
                  <a:lnTo>
                    <a:pt x="21107" y="1130258"/>
                  </a:lnTo>
                  <a:lnTo>
                    <a:pt x="5484" y="1086518"/>
                  </a:lnTo>
                  <a:lnTo>
                    <a:pt x="0" y="1038860"/>
                  </a:lnTo>
                  <a:lnTo>
                    <a:pt x="0" y="207771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0564" y="1871471"/>
              <a:ext cx="435864" cy="5151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15962" y="1672589"/>
              <a:ext cx="4650105" cy="2641600"/>
            </a:xfrm>
            <a:custGeom>
              <a:avLst/>
              <a:gdLst/>
              <a:ahLst/>
              <a:cxnLst/>
              <a:rect l="l" t="t" r="r" b="b"/>
              <a:pathLst>
                <a:path w="4650105" h="2641600">
                  <a:moveTo>
                    <a:pt x="0" y="440182"/>
                  </a:moveTo>
                  <a:lnTo>
                    <a:pt x="2583" y="392224"/>
                  </a:lnTo>
                  <a:lnTo>
                    <a:pt x="10153" y="345760"/>
                  </a:lnTo>
                  <a:lnTo>
                    <a:pt x="22443" y="301061"/>
                  </a:lnTo>
                  <a:lnTo>
                    <a:pt x="39182" y="258393"/>
                  </a:lnTo>
                  <a:lnTo>
                    <a:pt x="60103" y="218026"/>
                  </a:lnTo>
                  <a:lnTo>
                    <a:pt x="84937" y="180228"/>
                  </a:lnTo>
                  <a:lnTo>
                    <a:pt x="113415" y="145268"/>
                  </a:lnTo>
                  <a:lnTo>
                    <a:pt x="145268" y="113415"/>
                  </a:lnTo>
                  <a:lnTo>
                    <a:pt x="180228" y="84937"/>
                  </a:lnTo>
                  <a:lnTo>
                    <a:pt x="218026" y="60103"/>
                  </a:lnTo>
                  <a:lnTo>
                    <a:pt x="258393" y="39182"/>
                  </a:lnTo>
                  <a:lnTo>
                    <a:pt x="301061" y="22443"/>
                  </a:lnTo>
                  <a:lnTo>
                    <a:pt x="345760" y="10153"/>
                  </a:lnTo>
                  <a:lnTo>
                    <a:pt x="392224" y="2583"/>
                  </a:lnTo>
                  <a:lnTo>
                    <a:pt x="440182" y="0"/>
                  </a:lnTo>
                  <a:lnTo>
                    <a:pt x="4209542" y="0"/>
                  </a:lnTo>
                  <a:lnTo>
                    <a:pt x="4257499" y="2583"/>
                  </a:lnTo>
                  <a:lnTo>
                    <a:pt x="4303963" y="10153"/>
                  </a:lnTo>
                  <a:lnTo>
                    <a:pt x="4348662" y="22443"/>
                  </a:lnTo>
                  <a:lnTo>
                    <a:pt x="4391330" y="39182"/>
                  </a:lnTo>
                  <a:lnTo>
                    <a:pt x="4431697" y="60103"/>
                  </a:lnTo>
                  <a:lnTo>
                    <a:pt x="4469495" y="84937"/>
                  </a:lnTo>
                  <a:lnTo>
                    <a:pt x="4504455" y="113415"/>
                  </a:lnTo>
                  <a:lnTo>
                    <a:pt x="4536308" y="145268"/>
                  </a:lnTo>
                  <a:lnTo>
                    <a:pt x="4564786" y="180228"/>
                  </a:lnTo>
                  <a:lnTo>
                    <a:pt x="4589620" y="218026"/>
                  </a:lnTo>
                  <a:lnTo>
                    <a:pt x="4610541" y="258393"/>
                  </a:lnTo>
                  <a:lnTo>
                    <a:pt x="4627280" y="301061"/>
                  </a:lnTo>
                  <a:lnTo>
                    <a:pt x="4639570" y="345760"/>
                  </a:lnTo>
                  <a:lnTo>
                    <a:pt x="4647140" y="392224"/>
                  </a:lnTo>
                  <a:lnTo>
                    <a:pt x="4649724" y="440182"/>
                  </a:lnTo>
                  <a:lnTo>
                    <a:pt x="4649724" y="2200910"/>
                  </a:lnTo>
                  <a:lnTo>
                    <a:pt x="4647140" y="2248867"/>
                  </a:lnTo>
                  <a:lnTo>
                    <a:pt x="4639570" y="2295331"/>
                  </a:lnTo>
                  <a:lnTo>
                    <a:pt x="4627280" y="2340030"/>
                  </a:lnTo>
                  <a:lnTo>
                    <a:pt x="4610541" y="2382698"/>
                  </a:lnTo>
                  <a:lnTo>
                    <a:pt x="4589620" y="2423065"/>
                  </a:lnTo>
                  <a:lnTo>
                    <a:pt x="4564786" y="2460863"/>
                  </a:lnTo>
                  <a:lnTo>
                    <a:pt x="4536308" y="2495823"/>
                  </a:lnTo>
                  <a:lnTo>
                    <a:pt x="4504455" y="2527676"/>
                  </a:lnTo>
                  <a:lnTo>
                    <a:pt x="4469495" y="2556154"/>
                  </a:lnTo>
                  <a:lnTo>
                    <a:pt x="4431697" y="2580988"/>
                  </a:lnTo>
                  <a:lnTo>
                    <a:pt x="4391330" y="2601909"/>
                  </a:lnTo>
                  <a:lnTo>
                    <a:pt x="4348662" y="2618648"/>
                  </a:lnTo>
                  <a:lnTo>
                    <a:pt x="4303963" y="2630938"/>
                  </a:lnTo>
                  <a:lnTo>
                    <a:pt x="4257499" y="2638508"/>
                  </a:lnTo>
                  <a:lnTo>
                    <a:pt x="4209542" y="2641092"/>
                  </a:lnTo>
                  <a:lnTo>
                    <a:pt x="440182" y="2641092"/>
                  </a:lnTo>
                  <a:lnTo>
                    <a:pt x="392224" y="2638508"/>
                  </a:lnTo>
                  <a:lnTo>
                    <a:pt x="345760" y="2630938"/>
                  </a:lnTo>
                  <a:lnTo>
                    <a:pt x="301061" y="2618648"/>
                  </a:lnTo>
                  <a:lnTo>
                    <a:pt x="258393" y="2601909"/>
                  </a:lnTo>
                  <a:lnTo>
                    <a:pt x="218026" y="2580988"/>
                  </a:lnTo>
                  <a:lnTo>
                    <a:pt x="180228" y="2556154"/>
                  </a:lnTo>
                  <a:lnTo>
                    <a:pt x="145268" y="2527676"/>
                  </a:lnTo>
                  <a:lnTo>
                    <a:pt x="113415" y="2495823"/>
                  </a:lnTo>
                  <a:lnTo>
                    <a:pt x="84937" y="2460863"/>
                  </a:lnTo>
                  <a:lnTo>
                    <a:pt x="60103" y="2423065"/>
                  </a:lnTo>
                  <a:lnTo>
                    <a:pt x="39182" y="2382698"/>
                  </a:lnTo>
                  <a:lnTo>
                    <a:pt x="22443" y="2340030"/>
                  </a:lnTo>
                  <a:lnTo>
                    <a:pt x="10153" y="2295331"/>
                  </a:lnTo>
                  <a:lnTo>
                    <a:pt x="2583" y="2248867"/>
                  </a:lnTo>
                  <a:lnTo>
                    <a:pt x="0" y="2200910"/>
                  </a:lnTo>
                  <a:lnTo>
                    <a:pt x="0" y="440182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28915" y="2407200"/>
            <a:ext cx="1165860" cy="1029969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ontainer</a:t>
            </a:r>
            <a:endParaRPr sz="24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spcBef>
                <a:spcPts val="1230"/>
              </a:spcBef>
            </a:pPr>
            <a:r>
              <a:rPr sz="1800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63433" y="3686135"/>
            <a:ext cx="2665095" cy="100393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st/VM</a:t>
            </a:r>
            <a:endParaRPr sz="2400">
              <a:latin typeface="Trebuchet MS"/>
              <a:cs typeface="Trebuchet MS"/>
            </a:endParaRPr>
          </a:p>
          <a:p>
            <a:pPr marL="1441450">
              <a:lnSpc>
                <a:spcPct val="100000"/>
              </a:lnSpc>
              <a:spcBef>
                <a:spcPts val="1100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304" y="948678"/>
            <a:ext cx="5777230" cy="160464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330"/>
              </a:spcBef>
            </a:pPr>
            <a:r>
              <a:rPr sz="2800" spc="-50" dirty="0">
                <a:solidFill>
                  <a:srgbClr val="316CE4"/>
                </a:solidFill>
                <a:latin typeface="Trebuchet MS"/>
                <a:cs typeface="Trebuchet MS"/>
              </a:rPr>
              <a:t>I</a:t>
            </a:r>
            <a:r>
              <a:rPr sz="2800" spc="-95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316CE4"/>
                </a:solidFill>
                <a:latin typeface="Trebuchet MS"/>
                <a:cs typeface="Trebuchet MS"/>
              </a:rPr>
              <a:t>teracti</a:t>
            </a:r>
            <a:r>
              <a:rPr sz="2800" spc="-265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316CE4"/>
                </a:solidFill>
                <a:latin typeface="Trebuchet MS"/>
                <a:cs typeface="Trebuchet MS"/>
              </a:rPr>
              <a:t>g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with </a:t>
            </a:r>
            <a:r>
              <a:rPr sz="2800" spc="-235" dirty="0">
                <a:solidFill>
                  <a:srgbClr val="316CE4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316CE4"/>
                </a:solidFill>
                <a:latin typeface="Trebuchet MS"/>
                <a:cs typeface="Trebuchet MS"/>
              </a:rPr>
              <a:t>r</a:t>
            </a:r>
            <a:r>
              <a:rPr sz="2800" spc="-195" dirty="0">
                <a:solidFill>
                  <a:srgbClr val="316CE4"/>
                </a:solidFill>
                <a:latin typeface="Trebuchet MS"/>
                <a:cs typeface="Trebuchet MS"/>
              </a:rPr>
              <a:t>u</a:t>
            </a:r>
            <a:r>
              <a:rPr sz="2800" spc="-135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130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114" dirty="0">
                <a:solidFill>
                  <a:srgbClr val="316CE4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316CE4"/>
                </a:solidFill>
                <a:latin typeface="Trebuchet MS"/>
                <a:cs typeface="Trebuchet MS"/>
              </a:rPr>
              <a:t>g</a:t>
            </a:r>
            <a:r>
              <a:rPr sz="2800" spc="-190" dirty="0">
                <a:solidFill>
                  <a:srgbClr val="316CE4"/>
                </a:solidFill>
                <a:latin typeface="Trebuchet MS"/>
                <a:cs typeface="Trebuchet MS"/>
              </a:rPr>
              <a:t> co</a:t>
            </a:r>
            <a:r>
              <a:rPr sz="2800" spc="-195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316CE4"/>
                </a:solidFill>
                <a:latin typeface="Trebuchet MS"/>
                <a:cs typeface="Trebuchet MS"/>
              </a:rPr>
              <a:t>tainer</a:t>
            </a:r>
            <a:endParaRPr sz="28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exec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interact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with a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it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name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centos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centos 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235" dirty="0">
                <a:solidFill>
                  <a:srgbClr val="FC2D53"/>
                </a:solidFill>
                <a:latin typeface="Trebuchet MS"/>
                <a:cs typeface="Trebuchet MS"/>
              </a:rPr>
              <a:t>exec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it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cent</a:t>
            </a:r>
            <a:r>
              <a:rPr sz="2400" spc="-21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35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bash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4807" y="2066544"/>
            <a:ext cx="818388" cy="6141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4304" y="3147861"/>
            <a:ext cx="6421755" cy="223012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430"/>
              </a:spcBef>
            </a:pPr>
            <a:r>
              <a:rPr sz="2800" spc="-200" dirty="0">
                <a:solidFill>
                  <a:srgbClr val="316CE4"/>
                </a:solidFill>
                <a:latin typeface="Trebuchet MS"/>
                <a:cs typeface="Trebuchet MS"/>
              </a:rPr>
              <a:t>Commit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316CE4"/>
                </a:solidFill>
                <a:latin typeface="Trebuchet MS"/>
                <a:cs typeface="Trebuchet MS"/>
              </a:rPr>
              <a:t>c</a:t>
            </a:r>
            <a:r>
              <a:rPr sz="2800" spc="-145" dirty="0">
                <a:solidFill>
                  <a:srgbClr val="316CE4"/>
                </a:solidFill>
                <a:latin typeface="Trebuchet MS"/>
                <a:cs typeface="Trebuchet MS"/>
              </a:rPr>
              <a:t>hanges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316CE4"/>
                </a:solidFill>
                <a:latin typeface="Trebuchet MS"/>
                <a:cs typeface="Trebuchet MS"/>
              </a:rPr>
              <a:t>i</a:t>
            </a:r>
            <a:r>
              <a:rPr sz="2800" spc="-135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316CE4"/>
                </a:solidFill>
                <a:latin typeface="Trebuchet MS"/>
                <a:cs typeface="Trebuchet MS"/>
              </a:rPr>
              <a:t>co</a:t>
            </a:r>
            <a:r>
              <a:rPr sz="2800" spc="-195" dirty="0">
                <a:solidFill>
                  <a:srgbClr val="316CE4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316CE4"/>
                </a:solidFill>
                <a:latin typeface="Trebuchet MS"/>
                <a:cs typeface="Trebuchet MS"/>
              </a:rPr>
              <a:t>tainer</a:t>
            </a:r>
            <a:r>
              <a:rPr sz="2800" spc="-165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316CE4"/>
                </a:solidFill>
                <a:latin typeface="Trebuchet MS"/>
                <a:cs typeface="Trebuchet MS"/>
              </a:rPr>
              <a:t>to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316CE4"/>
                </a:solidFill>
                <a:latin typeface="Trebuchet MS"/>
                <a:cs typeface="Trebuchet MS"/>
              </a:rPr>
              <a:t>a</a:t>
            </a:r>
            <a:r>
              <a:rPr sz="2800" spc="-18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316CE4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316CE4"/>
                </a:solidFill>
                <a:latin typeface="Trebuchet MS"/>
                <a:cs typeface="Trebuchet MS"/>
              </a:rPr>
              <a:t>m</a:t>
            </a:r>
            <a:r>
              <a:rPr sz="2800" spc="-145" dirty="0">
                <a:solidFill>
                  <a:srgbClr val="316CE4"/>
                </a:solidFill>
                <a:latin typeface="Trebuchet MS"/>
                <a:cs typeface="Trebuchet MS"/>
              </a:rPr>
              <a:t>a</a:t>
            </a:r>
            <a:r>
              <a:rPr sz="2800" spc="-190" dirty="0">
                <a:solidFill>
                  <a:srgbClr val="316CE4"/>
                </a:solidFill>
                <a:latin typeface="Trebuchet MS"/>
                <a:cs typeface="Trebuchet MS"/>
              </a:rPr>
              <a:t>ge</a:t>
            </a:r>
            <a:endParaRPr sz="2800">
              <a:latin typeface="Trebuchet MS"/>
              <a:cs typeface="Trebuchet MS"/>
            </a:endParaRPr>
          </a:p>
          <a:p>
            <a:pPr marL="354965" marR="721995" indent="-35496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chan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made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ntainer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are 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lost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ntainer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et</a:t>
            </a:r>
            <a:r>
              <a:rPr sz="2400" spc="-2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d,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chan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es,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mit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ima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endParaRPr sz="2400">
              <a:latin typeface="Trebuchet MS"/>
              <a:cs typeface="Trebuchet MS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mmit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&lt;c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ntaine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id&gt;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&lt;ne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w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imag</a:t>
            </a:r>
            <a:r>
              <a:rPr sz="2400" spc="-26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name&gt;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086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Networking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6259" y="2500883"/>
            <a:ext cx="7668768" cy="11186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6259" y="3703318"/>
            <a:ext cx="6510528" cy="30586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6387" y="898652"/>
            <a:ext cx="10363200" cy="2409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gives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C000"/>
                </a:solidFill>
                <a:latin typeface="Trebuchet MS"/>
                <a:cs typeface="Trebuchet MS"/>
              </a:rPr>
              <a:t>bridge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none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C000"/>
                </a:solidFill>
                <a:latin typeface="Trebuchet MS"/>
                <a:cs typeface="Trebuchet MS"/>
              </a:rPr>
              <a:t>host</a:t>
            </a:r>
            <a:endParaRPr sz="2800">
              <a:latin typeface="Trebuchet MS"/>
              <a:cs typeface="Trebuchet MS"/>
            </a:endParaRPr>
          </a:p>
          <a:p>
            <a:pPr marL="469900" marR="508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Docker,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(also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bridge)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automatically,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newly-started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unless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otherwise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spec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fied.</a:t>
            </a:r>
            <a:endParaRPr sz="2800">
              <a:latin typeface="Trebuchet MS"/>
              <a:cs typeface="Trebuchet MS"/>
            </a:endParaRPr>
          </a:p>
          <a:p>
            <a:pPr marL="179070">
              <a:lnSpc>
                <a:spcPct val="100000"/>
              </a:lnSpc>
              <a:spcBef>
                <a:spcPts val="245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net</a:t>
            </a:r>
            <a:r>
              <a:rPr sz="2400" spc="-220" dirty="0">
                <a:solidFill>
                  <a:srgbClr val="FC2D53"/>
                </a:solidFill>
                <a:latin typeface="Trebuchet MS"/>
                <a:cs typeface="Trebuchet MS"/>
              </a:rPr>
              <a:t>w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ork </a:t>
            </a:r>
            <a:r>
              <a:rPr sz="2400" spc="-110" dirty="0">
                <a:solidFill>
                  <a:srgbClr val="FC2D53"/>
                </a:solidFill>
                <a:latin typeface="Trebuchet MS"/>
                <a:cs typeface="Trebuchet MS"/>
              </a:rPr>
              <a:t>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8" name="object 8"/>
          <p:cNvSpPr txBox="1"/>
          <p:nvPr/>
        </p:nvSpPr>
        <p:spPr>
          <a:xfrm>
            <a:off x="622808" y="4771720"/>
            <a:ext cx="3568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network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C2D53"/>
                </a:solidFill>
                <a:latin typeface="Trebuchet MS"/>
                <a:cs typeface="Trebuchet MS"/>
              </a:rPr>
              <a:t>in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400" spc="-220" dirty="0">
                <a:solidFill>
                  <a:srgbClr val="FC2D53"/>
                </a:solidFill>
                <a:latin typeface="Trebuchet MS"/>
                <a:cs typeface="Trebuchet MS"/>
              </a:rPr>
              <a:t>pect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bri</a:t>
            </a:r>
            <a:r>
              <a:rPr sz="2400" spc="-225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ge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3078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Bridge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4716" y="908303"/>
            <a:ext cx="4021835" cy="4152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863" y="930402"/>
            <a:ext cx="9805670" cy="539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73812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Bridge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network,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IPs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lat</a:t>
            </a:r>
            <a:r>
              <a:rPr sz="2400" spc="-2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rom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host.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forwarding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forwards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containers.</a:t>
            </a:r>
            <a:endParaRPr sz="2400">
              <a:latin typeface="Trebuchet MS"/>
              <a:cs typeface="Trebuchet MS"/>
            </a:endParaRPr>
          </a:p>
          <a:p>
            <a:pPr marL="469900" marR="261747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addresses,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unless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use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00AF50"/>
                </a:solidFill>
                <a:latin typeface="Trebuchet MS"/>
                <a:cs typeface="Trebuchet MS"/>
              </a:rPr>
              <a:t>--link </a:t>
            </a:r>
            <a:r>
              <a:rPr sz="2400" spc="-11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opti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n,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nsidered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ga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y.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user-defined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 marL="469900" marR="272478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User-defined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superior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br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dge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net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ork.</a:t>
            </a:r>
            <a:endParaRPr sz="2400">
              <a:latin typeface="Trebuchet MS"/>
              <a:cs typeface="Trebuchet MS"/>
            </a:endParaRPr>
          </a:p>
          <a:p>
            <a:pPr marL="469900" marR="2609215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user-defined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network,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resolve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alias(DN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Trebuchet MS"/>
              <a:cs typeface="Trebuchet MS"/>
            </a:endParaRPr>
          </a:p>
          <a:p>
            <a:pPr marL="100330" marR="5080">
              <a:lnSpc>
                <a:spcPct val="100000"/>
              </a:lnSpc>
            </a:pP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network: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network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--driver 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bridge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my-net </a:t>
            </a:r>
            <a:r>
              <a:rPr sz="2800" spc="-8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Attach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it: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-d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--net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my-net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3078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Bridge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" y="4194047"/>
            <a:ext cx="12092940" cy="24353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8507" y="521208"/>
            <a:ext cx="2129028" cy="21991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8104" y="535559"/>
            <a:ext cx="11188065" cy="3537585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735"/>
              </a:spcBef>
            </a:pP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Understanding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C000"/>
                </a:solidFill>
                <a:latin typeface="Trebuchet MS"/>
                <a:cs typeface="Trebuchet MS"/>
              </a:rPr>
              <a:t>DNS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resolution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in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bridge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 marL="651510" marR="2579370" indent="-343535">
              <a:lnSpc>
                <a:spcPct val="100000"/>
              </a:lnSpc>
              <a:spcBef>
                <a:spcPts val="1635"/>
              </a:spcBef>
              <a:buFont typeface="Arial MT"/>
              <a:buChar char="•"/>
              <a:tabLst>
                <a:tab pos="651510" algn="l"/>
                <a:tab pos="652145" algn="l"/>
              </a:tabLst>
            </a:pP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03ECC5"/>
                </a:solidFill>
                <a:latin typeface="Trebuchet MS"/>
                <a:cs typeface="Trebuchet MS"/>
              </a:rPr>
              <a:t>default</a:t>
            </a:r>
            <a:r>
              <a:rPr sz="2400" spc="-15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03ECC5"/>
                </a:solidFill>
                <a:latin typeface="Trebuchet MS"/>
                <a:cs typeface="Trebuchet MS"/>
              </a:rPr>
              <a:t>bridge</a:t>
            </a:r>
            <a:r>
              <a:rPr sz="2400" spc="-13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03ECC5"/>
                </a:solidFill>
                <a:latin typeface="Trebuchet MS"/>
                <a:cs typeface="Trebuchet MS"/>
              </a:rPr>
              <a:t>network</a:t>
            </a:r>
            <a:r>
              <a:rPr sz="2400" spc="-14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find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names.</a:t>
            </a:r>
            <a:endParaRPr sz="2400">
              <a:latin typeface="Trebuchet MS"/>
              <a:cs typeface="Trebuchet MS"/>
            </a:endParaRPr>
          </a:p>
          <a:p>
            <a:pPr marL="651510" marR="266255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51510" algn="l"/>
                <a:tab pos="652145" algn="l"/>
              </a:tabLst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Simply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put,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DNS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resolution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through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names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work </a:t>
            </a:r>
            <a:r>
              <a:rPr sz="2400" spc="-7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below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bridge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Note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ping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second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second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container’s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didn’t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resolve(DNS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server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av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ilab</a:t>
            </a:r>
            <a:r>
              <a:rPr sz="1800" spc="-17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defau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network)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3078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Bridge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8507" y="522731"/>
            <a:ext cx="2129028" cy="21991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527" y="2970274"/>
            <a:ext cx="9491472" cy="3810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6387" y="535559"/>
            <a:ext cx="8466455" cy="227076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Understanding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C000"/>
                </a:solidFill>
                <a:latin typeface="Trebuchet MS"/>
                <a:cs typeface="Trebuchet MS"/>
              </a:rPr>
              <a:t>DNS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resolution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in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bridge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 marL="373380" marR="5080" indent="-343535">
              <a:lnSpc>
                <a:spcPct val="100000"/>
              </a:lnSpc>
              <a:spcBef>
                <a:spcPts val="1635"/>
              </a:spcBef>
              <a:buFont typeface="Arial MT"/>
              <a:buChar char="•"/>
              <a:tabLst>
                <a:tab pos="373380" algn="l"/>
                <a:tab pos="374015" algn="l"/>
              </a:tabLst>
            </a:pP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attached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twork.</a:t>
            </a:r>
            <a:endParaRPr sz="2400">
              <a:latin typeface="Trebuchet MS"/>
              <a:cs typeface="Trebuchet MS"/>
            </a:endParaRPr>
          </a:p>
          <a:p>
            <a:pPr marL="373380" marR="104013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3380" algn="l"/>
                <a:tab pos="374015" algn="l"/>
              </a:tabLst>
            </a:pP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case,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names(</a:t>
            </a:r>
            <a:r>
              <a:rPr sz="2400" spc="-60" dirty="0">
                <a:solidFill>
                  <a:srgbClr val="03ECC5"/>
                </a:solidFill>
                <a:latin typeface="Trebuchet MS"/>
                <a:cs typeface="Trebuchet MS"/>
              </a:rPr>
              <a:t>DNS</a:t>
            </a:r>
            <a:r>
              <a:rPr sz="2400" spc="-14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03ECC5"/>
                </a:solidFill>
                <a:latin typeface="Trebuchet MS"/>
                <a:cs typeface="Trebuchet MS"/>
              </a:rPr>
              <a:t>resolution</a:t>
            </a:r>
            <a:r>
              <a:rPr sz="2400" spc="-14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03ECC5"/>
                </a:solidFill>
                <a:latin typeface="Trebuchet MS"/>
                <a:cs typeface="Trebuchet MS"/>
              </a:rPr>
              <a:t>through</a:t>
            </a:r>
            <a:r>
              <a:rPr sz="2400" spc="-12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03ECC5"/>
                </a:solidFill>
                <a:latin typeface="Trebuchet MS"/>
                <a:cs typeface="Trebuchet MS"/>
              </a:rPr>
              <a:t>container</a:t>
            </a:r>
            <a:r>
              <a:rPr sz="2400" spc="-14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03ECC5"/>
                </a:solidFill>
                <a:latin typeface="Trebuchet MS"/>
                <a:cs typeface="Trebuchet MS"/>
              </a:rPr>
              <a:t>names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5443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Po</a:t>
            </a:r>
            <a:r>
              <a:rPr spc="-120" dirty="0">
                <a:solidFill>
                  <a:srgbClr val="FFFFFF"/>
                </a:solidFill>
              </a:rPr>
              <a:t>r</a:t>
            </a:r>
            <a:r>
              <a:rPr spc="-295" dirty="0">
                <a:solidFill>
                  <a:srgbClr val="FFFFFF"/>
                </a:solidFill>
              </a:rPr>
              <a:t>t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120" dirty="0">
                <a:solidFill>
                  <a:srgbClr val="FFFFFF"/>
                </a:solidFill>
              </a:rPr>
              <a:t>Mapping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863" y="1118361"/>
            <a:ext cx="59582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forwardi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appl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cations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ins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outs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6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04304" y="1877567"/>
            <a:ext cx="4716780" cy="4229100"/>
            <a:chOff x="7004304" y="1877567"/>
            <a:chExt cx="4716780" cy="4229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4304" y="1877567"/>
              <a:ext cx="4716780" cy="4229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30451" y="5598306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379987" y="0"/>
                  </a:moveTo>
                  <a:lnTo>
                    <a:pt x="215915" y="164061"/>
                  </a:lnTo>
                  <a:lnTo>
                    <a:pt x="51844" y="0"/>
                  </a:lnTo>
                  <a:lnTo>
                    <a:pt x="0" y="51837"/>
                  </a:lnTo>
                  <a:lnTo>
                    <a:pt x="164071" y="215903"/>
                  </a:lnTo>
                  <a:lnTo>
                    <a:pt x="0" y="379970"/>
                  </a:lnTo>
                  <a:lnTo>
                    <a:pt x="51844" y="431812"/>
                  </a:lnTo>
                  <a:lnTo>
                    <a:pt x="215915" y="267746"/>
                  </a:lnTo>
                  <a:lnTo>
                    <a:pt x="379987" y="431812"/>
                  </a:lnTo>
                  <a:lnTo>
                    <a:pt x="431831" y="379970"/>
                  </a:lnTo>
                  <a:lnTo>
                    <a:pt x="267759" y="215903"/>
                  </a:lnTo>
                  <a:lnTo>
                    <a:pt x="431831" y="51837"/>
                  </a:lnTo>
                  <a:lnTo>
                    <a:pt x="3799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46744" y="405997"/>
            <a:ext cx="371475" cy="395605"/>
            <a:chOff x="8346744" y="405997"/>
            <a:chExt cx="371475" cy="3956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9503" y="405997"/>
              <a:ext cx="185519" cy="1860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46744" y="615273"/>
              <a:ext cx="371475" cy="186055"/>
            </a:xfrm>
            <a:custGeom>
              <a:avLst/>
              <a:gdLst/>
              <a:ahLst/>
              <a:cxnLst/>
              <a:rect l="l" t="t" r="r" b="b"/>
              <a:pathLst>
                <a:path w="371475" h="186054">
                  <a:moveTo>
                    <a:pt x="185519" y="0"/>
                  </a:moveTo>
                  <a:lnTo>
                    <a:pt x="147256" y="3197"/>
                  </a:lnTo>
                  <a:lnTo>
                    <a:pt x="108992" y="11626"/>
                  </a:lnTo>
                  <a:lnTo>
                    <a:pt x="61163" y="30228"/>
                  </a:lnTo>
                  <a:lnTo>
                    <a:pt x="18551" y="55806"/>
                  </a:lnTo>
                  <a:lnTo>
                    <a:pt x="0" y="93011"/>
                  </a:lnTo>
                  <a:lnTo>
                    <a:pt x="0" y="186023"/>
                  </a:lnTo>
                  <a:lnTo>
                    <a:pt x="371039" y="186023"/>
                  </a:lnTo>
                  <a:lnTo>
                    <a:pt x="371039" y="93011"/>
                  </a:lnTo>
                  <a:lnTo>
                    <a:pt x="352487" y="55806"/>
                  </a:lnTo>
                  <a:lnTo>
                    <a:pt x="309876" y="29356"/>
                  </a:lnTo>
                  <a:lnTo>
                    <a:pt x="262046" y="11626"/>
                  </a:lnTo>
                  <a:lnTo>
                    <a:pt x="205956" y="835"/>
                  </a:lnTo>
                  <a:lnTo>
                    <a:pt x="1855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24443" y="6102807"/>
            <a:ext cx="1236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09152" y="1175384"/>
            <a:ext cx="1554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105" dirty="0">
                <a:solidFill>
                  <a:srgbClr val="FFC000"/>
                </a:solidFill>
                <a:latin typeface="Trebuchet MS"/>
                <a:cs typeface="Trebuchet MS"/>
              </a:rPr>
              <a:t>168.0.3</a:t>
            </a:r>
            <a:r>
              <a:rPr sz="2000" spc="-110" dirty="0">
                <a:solidFill>
                  <a:srgbClr val="FFC000"/>
                </a:solidFill>
                <a:latin typeface="Trebuchet MS"/>
                <a:cs typeface="Trebuchet MS"/>
              </a:rPr>
              <a:t>:80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2480" y="1030224"/>
            <a:ext cx="239395" cy="789940"/>
          </a:xfrm>
          <a:custGeom>
            <a:avLst/>
            <a:gdLst/>
            <a:ahLst/>
            <a:cxnLst/>
            <a:rect l="l" t="t" r="r" b="b"/>
            <a:pathLst>
              <a:path w="239395" h="789939">
                <a:moveTo>
                  <a:pt x="179450" y="0"/>
                </a:moveTo>
                <a:lnTo>
                  <a:pt x="59817" y="0"/>
                </a:lnTo>
                <a:lnTo>
                  <a:pt x="59817" y="669798"/>
                </a:lnTo>
                <a:lnTo>
                  <a:pt x="0" y="669798"/>
                </a:lnTo>
                <a:lnTo>
                  <a:pt x="119634" y="789431"/>
                </a:lnTo>
                <a:lnTo>
                  <a:pt x="239268" y="669798"/>
                </a:lnTo>
                <a:lnTo>
                  <a:pt x="179450" y="669798"/>
                </a:lnTo>
                <a:lnTo>
                  <a:pt x="1794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8863" y="2724404"/>
            <a:ext cx="443865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:5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gi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x 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8000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:5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gi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x 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8001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:5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gi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x 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3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:3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mysql 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8306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:3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mysql  </a:t>
            </a:r>
            <a:r>
              <a:rPr sz="2800" spc="-215" dirty="0">
                <a:solidFill>
                  <a:srgbClr val="FF0000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0000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0000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Trebuchet MS"/>
                <a:cs typeface="Trebuchet MS"/>
              </a:rPr>
              <a:t>-</a:t>
            </a:r>
            <a:r>
              <a:rPr sz="2800" spc="-22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2800" spc="-1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0000"/>
                </a:solidFill>
                <a:latin typeface="Trebuchet MS"/>
                <a:cs typeface="Trebuchet MS"/>
              </a:rPr>
              <a:t>8</a:t>
            </a:r>
            <a:r>
              <a:rPr sz="2800" spc="-70" dirty="0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r>
              <a:rPr sz="2800" spc="-75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2800" spc="-70" dirty="0">
                <a:solidFill>
                  <a:srgbClr val="FF0000"/>
                </a:solidFill>
                <a:latin typeface="Trebuchet MS"/>
                <a:cs typeface="Trebuchet MS"/>
              </a:rPr>
              <a:t>6</a:t>
            </a:r>
            <a:r>
              <a:rPr sz="2800" spc="-150" dirty="0">
                <a:solidFill>
                  <a:srgbClr val="FF0000"/>
                </a:solidFill>
                <a:latin typeface="Trebuchet MS"/>
                <a:cs typeface="Trebuchet MS"/>
              </a:rPr>
              <a:t>:3</a:t>
            </a:r>
            <a:r>
              <a:rPr sz="2800" spc="-170" dirty="0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r>
              <a:rPr sz="2800" spc="-75" dirty="0">
                <a:solidFill>
                  <a:srgbClr val="FF0000"/>
                </a:solidFill>
                <a:latin typeface="Trebuchet MS"/>
                <a:cs typeface="Trebuchet MS"/>
              </a:rPr>
              <a:t>06</a:t>
            </a:r>
            <a:r>
              <a:rPr sz="2800" spc="-1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0000"/>
                </a:solidFill>
                <a:latin typeface="Trebuchet MS"/>
                <a:cs typeface="Trebuchet MS"/>
              </a:rPr>
              <a:t>mysql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6648" y="5347461"/>
            <a:ext cx="3959860" cy="1183005"/>
          </a:xfrm>
          <a:custGeom>
            <a:avLst/>
            <a:gdLst/>
            <a:ahLst/>
            <a:cxnLst/>
            <a:rect l="l" t="t" r="r" b="b"/>
            <a:pathLst>
              <a:path w="3959860" h="1183004">
                <a:moveTo>
                  <a:pt x="594487" y="0"/>
                </a:moveTo>
                <a:lnTo>
                  <a:pt x="659891" y="516890"/>
                </a:lnTo>
                <a:lnTo>
                  <a:pt x="0" y="516890"/>
                </a:lnTo>
                <a:lnTo>
                  <a:pt x="0" y="1182878"/>
                </a:lnTo>
                <a:lnTo>
                  <a:pt x="3959352" y="1182878"/>
                </a:lnTo>
                <a:lnTo>
                  <a:pt x="3959352" y="516890"/>
                </a:lnTo>
                <a:lnTo>
                  <a:pt x="1649729" y="516890"/>
                </a:lnTo>
                <a:lnTo>
                  <a:pt x="5944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00732" y="5975400"/>
            <a:ext cx="2980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allocated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0335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25" dirty="0">
                <a:solidFill>
                  <a:srgbClr val="FFFFFF"/>
                </a:solidFill>
              </a:rPr>
              <a:t>Host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1135202"/>
            <a:ext cx="7073900" cy="221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network,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directly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host.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ltiple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onta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ners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cann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hosts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confli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ts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side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rebuchet MS"/>
              <a:cs typeface="Trebuchet MS"/>
            </a:endParaRPr>
          </a:p>
          <a:p>
            <a:pPr marL="58419">
              <a:lnSpc>
                <a:spcPct val="100000"/>
              </a:lnSpc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run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name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235" dirty="0">
                <a:solidFill>
                  <a:srgbClr val="FC2D53"/>
                </a:solidFill>
                <a:latin typeface="Trebuchet MS"/>
                <a:cs typeface="Trebuchet MS"/>
              </a:rPr>
              <a:t>net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host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20" dirty="0">
                <a:solidFill>
                  <a:srgbClr val="FC2D53"/>
                </a:solidFill>
                <a:latin typeface="Trebuchet MS"/>
                <a:cs typeface="Trebuchet MS"/>
              </a:rPr>
              <a:t>gi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54" dirty="0">
                <a:solidFill>
                  <a:srgbClr val="FC2D53"/>
                </a:solidFill>
                <a:latin typeface="Trebuchet MS"/>
                <a:cs typeface="Trebuchet MS"/>
              </a:rPr>
              <a:t>x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1273" y="3904234"/>
            <a:ext cx="1490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168.0.101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6" y="3624071"/>
            <a:ext cx="5658612" cy="28514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784335" y="908303"/>
            <a:ext cx="2806065" cy="2901950"/>
            <a:chOff x="8784335" y="908303"/>
            <a:chExt cx="2806065" cy="29019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4335" y="908303"/>
              <a:ext cx="2805683" cy="2901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770759" y="170905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379987" y="0"/>
                  </a:moveTo>
                  <a:lnTo>
                    <a:pt x="215915" y="164061"/>
                  </a:lnTo>
                  <a:lnTo>
                    <a:pt x="51844" y="0"/>
                  </a:lnTo>
                  <a:lnTo>
                    <a:pt x="0" y="51837"/>
                  </a:lnTo>
                  <a:lnTo>
                    <a:pt x="164071" y="215903"/>
                  </a:lnTo>
                  <a:lnTo>
                    <a:pt x="0" y="379970"/>
                  </a:lnTo>
                  <a:lnTo>
                    <a:pt x="51844" y="431812"/>
                  </a:lnTo>
                  <a:lnTo>
                    <a:pt x="215915" y="267746"/>
                  </a:lnTo>
                  <a:lnTo>
                    <a:pt x="379987" y="431812"/>
                  </a:lnTo>
                  <a:lnTo>
                    <a:pt x="431831" y="379970"/>
                  </a:lnTo>
                  <a:lnTo>
                    <a:pt x="267759" y="215903"/>
                  </a:lnTo>
                  <a:lnTo>
                    <a:pt x="431831" y="51837"/>
                  </a:lnTo>
                  <a:lnTo>
                    <a:pt x="3799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93707" y="938783"/>
              <a:ext cx="440690" cy="157480"/>
            </a:xfrm>
            <a:custGeom>
              <a:avLst/>
              <a:gdLst/>
              <a:ahLst/>
              <a:cxnLst/>
              <a:rect l="l" t="t" r="r" b="b"/>
              <a:pathLst>
                <a:path w="440690" h="157480">
                  <a:moveTo>
                    <a:pt x="440435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440435" y="156972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230614" y="910590"/>
            <a:ext cx="1625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38688" y="950975"/>
            <a:ext cx="440690" cy="158750"/>
          </a:xfrm>
          <a:custGeom>
            <a:avLst/>
            <a:gdLst/>
            <a:ahLst/>
            <a:cxnLst/>
            <a:rect l="l" t="t" r="r" b="b"/>
            <a:pathLst>
              <a:path w="440690" h="158750">
                <a:moveTo>
                  <a:pt x="440435" y="0"/>
                </a:moveTo>
                <a:lnTo>
                  <a:pt x="0" y="0"/>
                </a:lnTo>
                <a:lnTo>
                  <a:pt x="0" y="158496"/>
                </a:lnTo>
                <a:lnTo>
                  <a:pt x="440435" y="158496"/>
                </a:lnTo>
                <a:lnTo>
                  <a:pt x="440435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76864" y="923925"/>
            <a:ext cx="1625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6912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FF"/>
                </a:solidFill>
              </a:rPr>
              <a:t>Monolit</a:t>
            </a:r>
            <a:r>
              <a:rPr spc="-180" dirty="0">
                <a:solidFill>
                  <a:srgbClr val="FFFFFF"/>
                </a:solidFill>
              </a:rPr>
              <a:t>h</a:t>
            </a:r>
            <a:r>
              <a:rPr spc="-250" dirty="0">
                <a:solidFill>
                  <a:srgbClr val="FFFFFF"/>
                </a:solidFill>
              </a:rPr>
              <a:t>ic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15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068" y="6368897"/>
            <a:ext cx="8326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</a:t>
            </a:r>
            <a:r>
              <a:rPr sz="16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2"/>
              </a:rPr>
              <a:t>://www.systa</a:t>
            </a:r>
            <a:r>
              <a:rPr sz="16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ng</a:t>
            </a:r>
            <a:r>
              <a:rPr sz="16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2"/>
              </a:rPr>
              <a:t>o.co</a:t>
            </a:r>
            <a:r>
              <a:rPr sz="16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m</a:t>
            </a:r>
            <a:r>
              <a:rPr sz="16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2"/>
              </a:rPr>
              <a:t>/blog/what-should-a-startup-choose-monolith-or-microservices-architecture/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6387" y="961466"/>
            <a:ext cx="668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45" dirty="0">
                <a:solidFill>
                  <a:srgbClr val="316CE4"/>
                </a:solidFill>
                <a:latin typeface="Trebuchet MS"/>
                <a:cs typeface="Trebuchet MS"/>
              </a:rPr>
              <a:t>Pros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387" y="1393316"/>
            <a:ext cx="40601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lop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ploy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nary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ing </a:t>
            </a:r>
            <a:r>
              <a:rPr sz="2400" spc="-44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trac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mple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2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stly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8971" y="961466"/>
            <a:ext cx="699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15" dirty="0">
                <a:solidFill>
                  <a:srgbClr val="316CE4"/>
                </a:solidFill>
                <a:latin typeface="Trebuchet MS"/>
                <a:cs typeface="Trebuchet MS"/>
              </a:rPr>
              <a:t>Cons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8971" y="1393316"/>
            <a:ext cx="648906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Diffi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dify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ghtly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upled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Hi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her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mes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Redeploy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entire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on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update,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ont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dep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loyment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diff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lt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reliable: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bug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down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entire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aling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appli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ati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dif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5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endParaRPr sz="2400">
              <a:latin typeface="Trebuchet MS"/>
              <a:cs typeface="Trebuchet MS"/>
            </a:endParaRPr>
          </a:p>
          <a:p>
            <a:pPr marL="355600" marR="43624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Diffi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adopt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advanced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technolo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y: 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nce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frame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orks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lan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ages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will 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affect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entire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ati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Chang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sect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unant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pated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impa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rest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ode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" y="4002023"/>
            <a:ext cx="3517391" cy="175869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0843959" y="6562344"/>
            <a:ext cx="1748154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1382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40" dirty="0">
                <a:solidFill>
                  <a:srgbClr val="FFFFFF"/>
                </a:solidFill>
              </a:rPr>
              <a:t>None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2083" y="719327"/>
            <a:ext cx="3116579" cy="32141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952" y="4098035"/>
            <a:ext cx="11241024" cy="1427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0667" y="1135202"/>
            <a:ext cx="7109459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nta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ner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speci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k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net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ork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interface.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ntainers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pure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lation</a:t>
            </a:r>
            <a:endParaRPr sz="2400">
              <a:latin typeface="Trebuchet MS"/>
              <a:cs typeface="Trebuchet MS"/>
            </a:endParaRPr>
          </a:p>
          <a:p>
            <a:pPr marL="355600" marR="222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a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loopback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(i.e.,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ork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int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erface)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58419">
              <a:lnSpc>
                <a:spcPct val="100000"/>
              </a:lnSpc>
              <a:spcBef>
                <a:spcPts val="1939"/>
              </a:spcBef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name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229" dirty="0">
                <a:solidFill>
                  <a:srgbClr val="FC2D53"/>
                </a:solidFill>
                <a:latin typeface="Trebuchet MS"/>
                <a:cs typeface="Trebuchet MS"/>
              </a:rPr>
              <a:t>net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no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30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952" y="5583935"/>
            <a:ext cx="9457944" cy="12100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474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Networking: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25" dirty="0">
                <a:solidFill>
                  <a:srgbClr val="FFFFFF"/>
                </a:solidFill>
              </a:rPr>
              <a:t>Overlay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7210" y="943432"/>
            <a:ext cx="1060196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daemon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host.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among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daemon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hosts,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800" spc="-204" dirty="0">
                <a:solidFill>
                  <a:srgbClr val="00AFEF"/>
                </a:solidFill>
                <a:latin typeface="Trebuchet MS"/>
                <a:cs typeface="Trebuchet MS"/>
              </a:rPr>
              <a:t>overlay</a:t>
            </a:r>
            <a:r>
              <a:rPr sz="28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spans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ent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clu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ter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232" y="2846832"/>
            <a:ext cx="9241536" cy="37825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81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90" dirty="0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527" y="841375"/>
            <a:ext cx="11565255" cy="5574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C000"/>
                </a:solidFill>
                <a:latin typeface="Trebuchet MS"/>
                <a:cs typeface="Trebuchet MS"/>
              </a:rPr>
              <a:t>read-only</a:t>
            </a:r>
            <a:r>
              <a:rPr sz="26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endParaRPr sz="2600">
              <a:latin typeface="Trebuchet MS"/>
              <a:cs typeface="Trebuchet MS"/>
            </a:endParaRPr>
          </a:p>
          <a:p>
            <a:pPr marL="469900" marR="508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merely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instantiation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read-only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read-write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on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top.</a:t>
            </a:r>
            <a:endParaRPr sz="2600">
              <a:latin typeface="Trebuchet MS"/>
              <a:cs typeface="Trebuchet MS"/>
            </a:endParaRPr>
          </a:p>
          <a:p>
            <a:pPr marL="469900" marR="314325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made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reflected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copy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modified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rea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FFFFFF"/>
                </a:solidFill>
                <a:latin typeface="Trebuchet MS"/>
                <a:cs typeface="Trebuchet MS"/>
              </a:rPr>
              <a:t>layer.</a:t>
            </a:r>
            <a:endParaRPr sz="2600">
              <a:latin typeface="Trebuchet MS"/>
              <a:cs typeface="Trebuchet MS"/>
            </a:endParaRPr>
          </a:p>
          <a:p>
            <a:pPr marL="469900" marR="3591560" indent="-469900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read-write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hides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underlying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file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does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2600">
              <a:latin typeface="Trebuchet MS"/>
              <a:cs typeface="Trebuchet MS"/>
            </a:endParaRPr>
          </a:p>
          <a:p>
            <a:pPr marL="469900" marR="3989070" indent="-469900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0" dirty="0">
                <a:solidFill>
                  <a:srgbClr val="FFFFFF"/>
                </a:solidFill>
                <a:latin typeface="Trebuchet MS"/>
                <a:cs typeface="Trebuchet MS"/>
              </a:rPr>
              <a:t>dele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2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tai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250" dirty="0">
                <a:solidFill>
                  <a:srgbClr val="FFFFFF"/>
                </a:solidFill>
                <a:latin typeface="Trebuchet MS"/>
                <a:cs typeface="Trebuchet MS"/>
              </a:rPr>
              <a:t>er,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rea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ite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layer 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containing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destroyed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gone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forever!</a:t>
            </a:r>
            <a:endParaRPr sz="2600">
              <a:latin typeface="Trebuchet MS"/>
              <a:cs typeface="Trebuchet MS"/>
            </a:endParaRPr>
          </a:p>
          <a:p>
            <a:pPr marL="12700" marR="3893820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persist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C000"/>
                </a:solidFill>
                <a:latin typeface="Trebuchet MS"/>
                <a:cs typeface="Trebuchet MS"/>
              </a:rPr>
              <a:t>docker</a:t>
            </a:r>
            <a:r>
              <a:rPr sz="26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600" spc="-165" dirty="0">
                <a:solidFill>
                  <a:srgbClr val="FFC000"/>
                </a:solidFill>
                <a:latin typeface="Trebuchet MS"/>
                <a:cs typeface="Trebuchet MS"/>
              </a:rPr>
              <a:t>volumes </a:t>
            </a:r>
            <a:r>
              <a:rPr sz="2600" spc="-7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C000"/>
                </a:solidFill>
                <a:latin typeface="Trebuchet MS"/>
                <a:cs typeface="Trebuchet MS"/>
              </a:rPr>
              <a:t>Advantages:</a:t>
            </a:r>
            <a:endParaRPr sz="260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spc="-2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9" dirty="0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around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tai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ner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removed</a:t>
            </a:r>
            <a:endParaRPr sz="2600">
              <a:latin typeface="Trebuchet MS"/>
              <a:cs typeface="Trebuchet MS"/>
            </a:endParaRPr>
          </a:p>
          <a:p>
            <a:pPr marL="527685" marR="5654040" indent="-527685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600" spc="-2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sha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ata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filesystem 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tai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ner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5735" y="2514600"/>
            <a:ext cx="3305555" cy="40782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81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90" dirty="0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709229"/>
            <a:ext cx="11172825" cy="285178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125"/>
              </a:spcBef>
              <a:tabLst>
                <a:tab pos="1946910" algn="l"/>
              </a:tabLst>
            </a:pP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mou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ts: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C000"/>
                </a:solidFill>
                <a:latin typeface="Trebuchet MS"/>
                <a:cs typeface="Trebuchet MS"/>
              </a:rPr>
              <a:t>Na</a:t>
            </a:r>
            <a:r>
              <a:rPr sz="2800" spc="-105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2800" spc="-265" dirty="0">
                <a:solidFill>
                  <a:srgbClr val="FFC000"/>
                </a:solidFill>
                <a:latin typeface="Trebuchet MS"/>
                <a:cs typeface="Trebuchet MS"/>
              </a:rPr>
              <a:t>ed</a:t>
            </a:r>
            <a:r>
              <a:rPr sz="28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C000"/>
                </a:solidFill>
                <a:latin typeface="Trebuchet MS"/>
                <a:cs typeface="Trebuchet MS"/>
              </a:rPr>
              <a:t>Bind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sz="2800" spc="-150" dirty="0">
                <a:solidFill>
                  <a:srgbClr val="316CE4"/>
                </a:solidFill>
                <a:latin typeface="Trebuchet MS"/>
                <a:cs typeface="Trebuchet MS"/>
              </a:rPr>
              <a:t>Named </a:t>
            </a:r>
            <a:r>
              <a:rPr sz="2800" spc="-210" dirty="0">
                <a:solidFill>
                  <a:srgbClr val="316CE4"/>
                </a:solidFill>
                <a:latin typeface="Trebuchet MS"/>
                <a:cs typeface="Trebuchet MS"/>
              </a:rPr>
              <a:t>Volume:</a:t>
            </a:r>
            <a:r>
              <a:rPr sz="2800" spc="-16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Mounting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‘docker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create’ </a:t>
            </a:r>
            <a:r>
              <a:rPr sz="2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comm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mount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lume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location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4" dirty="0">
                <a:solidFill>
                  <a:srgbClr val="00AF50"/>
                </a:solidFill>
                <a:latin typeface="Trebuchet MS"/>
                <a:cs typeface="Trebuchet MS"/>
              </a:rPr>
              <a:t>/var/l</a:t>
            </a:r>
            <a:r>
              <a:rPr sz="2800" spc="-155" dirty="0">
                <a:solidFill>
                  <a:srgbClr val="00AF50"/>
                </a:solidFill>
                <a:latin typeface="Trebuchet MS"/>
                <a:cs typeface="Trebuchet MS"/>
              </a:rPr>
              <a:t>i</a:t>
            </a:r>
            <a:r>
              <a:rPr sz="2800" spc="-245" dirty="0">
                <a:solidFill>
                  <a:srgbClr val="00AF50"/>
                </a:solidFill>
                <a:latin typeface="Trebuchet MS"/>
                <a:cs typeface="Trebuchet MS"/>
              </a:rPr>
              <a:t>b/doc</a:t>
            </a:r>
            <a:r>
              <a:rPr sz="2800" spc="-225" dirty="0">
                <a:solidFill>
                  <a:srgbClr val="00AF50"/>
                </a:solidFill>
                <a:latin typeface="Trebuchet MS"/>
                <a:cs typeface="Trebuchet MS"/>
              </a:rPr>
              <a:t>k</a:t>
            </a:r>
            <a:r>
              <a:rPr sz="2800" spc="-220" dirty="0">
                <a:solidFill>
                  <a:srgbClr val="00AF50"/>
                </a:solidFill>
                <a:latin typeface="Trebuchet MS"/>
                <a:cs typeface="Trebuchet MS"/>
              </a:rPr>
              <a:t>er/vol</a:t>
            </a:r>
            <a:r>
              <a:rPr sz="2800" spc="-250" dirty="0">
                <a:solidFill>
                  <a:srgbClr val="00AF50"/>
                </a:solidFill>
                <a:latin typeface="Trebuchet MS"/>
                <a:cs typeface="Trebuchet MS"/>
              </a:rPr>
              <a:t>u</a:t>
            </a:r>
            <a:r>
              <a:rPr sz="2800" spc="-140" dirty="0">
                <a:solidFill>
                  <a:srgbClr val="00AF50"/>
                </a:solidFill>
                <a:latin typeface="Trebuchet MS"/>
                <a:cs typeface="Trebuchet MS"/>
              </a:rPr>
              <a:t>mes  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C2D53"/>
                </a:solidFill>
                <a:latin typeface="Trebuchet MS"/>
                <a:cs typeface="Trebuchet MS"/>
              </a:rPr>
              <a:t>me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m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y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vol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032000" algn="l"/>
                <a:tab pos="4057650" algn="l"/>
                <a:tab pos="6146800" algn="l"/>
              </a:tabLst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run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-d	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	</a:t>
            </a:r>
            <a:r>
              <a:rPr sz="2800" spc="-100" dirty="0">
                <a:solidFill>
                  <a:srgbClr val="FC2D53"/>
                </a:solidFill>
                <a:latin typeface="Trebuchet MS"/>
                <a:cs typeface="Trebuchet MS"/>
              </a:rPr>
              <a:t>-v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C2D53"/>
                </a:solidFill>
                <a:latin typeface="Trebuchet MS"/>
                <a:cs typeface="Trebuchet MS"/>
              </a:rPr>
              <a:t>myvol:/app	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2032000" algn="l"/>
                <a:tab pos="4057650" algn="l"/>
                <a:tab pos="9266555" algn="l"/>
              </a:tabLst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-d	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	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--mount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source=myvol2,target=/app	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4929" y="3846321"/>
            <a:ext cx="6957695" cy="2704465"/>
            <a:chOff x="2614929" y="3846321"/>
            <a:chExt cx="6957695" cy="2704465"/>
          </a:xfrm>
        </p:grpSpPr>
        <p:sp>
          <p:nvSpPr>
            <p:cNvPr id="7" name="object 7"/>
            <p:cNvSpPr/>
            <p:nvPr/>
          </p:nvSpPr>
          <p:spPr>
            <a:xfrm>
              <a:off x="2625089" y="3856481"/>
              <a:ext cx="6937375" cy="2684145"/>
            </a:xfrm>
            <a:custGeom>
              <a:avLst/>
              <a:gdLst/>
              <a:ahLst/>
              <a:cxnLst/>
              <a:rect l="l" t="t" r="r" b="b"/>
              <a:pathLst>
                <a:path w="6937375" h="2684145">
                  <a:moveTo>
                    <a:pt x="0" y="447294"/>
                  </a:moveTo>
                  <a:lnTo>
                    <a:pt x="2624" y="398559"/>
                  </a:lnTo>
                  <a:lnTo>
                    <a:pt x="10317" y="351344"/>
                  </a:lnTo>
                  <a:lnTo>
                    <a:pt x="22805" y="305921"/>
                  </a:lnTo>
                  <a:lnTo>
                    <a:pt x="39814" y="262563"/>
                  </a:lnTo>
                  <a:lnTo>
                    <a:pt x="61072" y="221544"/>
                  </a:lnTo>
                  <a:lnTo>
                    <a:pt x="86307" y="183136"/>
                  </a:lnTo>
                  <a:lnTo>
                    <a:pt x="115244" y="147611"/>
                  </a:lnTo>
                  <a:lnTo>
                    <a:pt x="147611" y="115244"/>
                  </a:lnTo>
                  <a:lnTo>
                    <a:pt x="183136" y="86307"/>
                  </a:lnTo>
                  <a:lnTo>
                    <a:pt x="221544" y="61072"/>
                  </a:lnTo>
                  <a:lnTo>
                    <a:pt x="262563" y="39814"/>
                  </a:lnTo>
                  <a:lnTo>
                    <a:pt x="305921" y="22805"/>
                  </a:lnTo>
                  <a:lnTo>
                    <a:pt x="351344" y="10317"/>
                  </a:lnTo>
                  <a:lnTo>
                    <a:pt x="398559" y="2624"/>
                  </a:lnTo>
                  <a:lnTo>
                    <a:pt x="447294" y="0"/>
                  </a:lnTo>
                  <a:lnTo>
                    <a:pt x="6489954" y="0"/>
                  </a:lnTo>
                  <a:lnTo>
                    <a:pt x="6538688" y="2624"/>
                  </a:lnTo>
                  <a:lnTo>
                    <a:pt x="6585903" y="10317"/>
                  </a:lnTo>
                  <a:lnTo>
                    <a:pt x="6631326" y="22805"/>
                  </a:lnTo>
                  <a:lnTo>
                    <a:pt x="6674684" y="39814"/>
                  </a:lnTo>
                  <a:lnTo>
                    <a:pt x="6715703" y="61072"/>
                  </a:lnTo>
                  <a:lnTo>
                    <a:pt x="6754111" y="86307"/>
                  </a:lnTo>
                  <a:lnTo>
                    <a:pt x="6789636" y="115244"/>
                  </a:lnTo>
                  <a:lnTo>
                    <a:pt x="6822003" y="147611"/>
                  </a:lnTo>
                  <a:lnTo>
                    <a:pt x="6850940" y="183136"/>
                  </a:lnTo>
                  <a:lnTo>
                    <a:pt x="6876175" y="221544"/>
                  </a:lnTo>
                  <a:lnTo>
                    <a:pt x="6897433" y="262563"/>
                  </a:lnTo>
                  <a:lnTo>
                    <a:pt x="6914442" y="305921"/>
                  </a:lnTo>
                  <a:lnTo>
                    <a:pt x="6926930" y="351344"/>
                  </a:lnTo>
                  <a:lnTo>
                    <a:pt x="6934623" y="398559"/>
                  </a:lnTo>
                  <a:lnTo>
                    <a:pt x="6937248" y="447294"/>
                  </a:lnTo>
                  <a:lnTo>
                    <a:pt x="6937248" y="2236457"/>
                  </a:lnTo>
                  <a:lnTo>
                    <a:pt x="6934623" y="2285196"/>
                  </a:lnTo>
                  <a:lnTo>
                    <a:pt x="6926930" y="2332415"/>
                  </a:lnTo>
                  <a:lnTo>
                    <a:pt x="6914442" y="2377840"/>
                  </a:lnTo>
                  <a:lnTo>
                    <a:pt x="6897433" y="2421200"/>
                  </a:lnTo>
                  <a:lnTo>
                    <a:pt x="6876175" y="2462221"/>
                  </a:lnTo>
                  <a:lnTo>
                    <a:pt x="6850940" y="2500630"/>
                  </a:lnTo>
                  <a:lnTo>
                    <a:pt x="6822003" y="2536155"/>
                  </a:lnTo>
                  <a:lnTo>
                    <a:pt x="6789636" y="2568522"/>
                  </a:lnTo>
                  <a:lnTo>
                    <a:pt x="6754111" y="2597459"/>
                  </a:lnTo>
                  <a:lnTo>
                    <a:pt x="6715703" y="2622693"/>
                  </a:lnTo>
                  <a:lnTo>
                    <a:pt x="6674684" y="2643951"/>
                  </a:lnTo>
                  <a:lnTo>
                    <a:pt x="6631326" y="2660959"/>
                  </a:lnTo>
                  <a:lnTo>
                    <a:pt x="6585903" y="2673446"/>
                  </a:lnTo>
                  <a:lnTo>
                    <a:pt x="6538688" y="2681139"/>
                  </a:lnTo>
                  <a:lnTo>
                    <a:pt x="6489954" y="2683764"/>
                  </a:lnTo>
                  <a:lnTo>
                    <a:pt x="447294" y="2683764"/>
                  </a:lnTo>
                  <a:lnTo>
                    <a:pt x="398559" y="2681139"/>
                  </a:lnTo>
                  <a:lnTo>
                    <a:pt x="351344" y="2673446"/>
                  </a:lnTo>
                  <a:lnTo>
                    <a:pt x="305921" y="2660959"/>
                  </a:lnTo>
                  <a:lnTo>
                    <a:pt x="262563" y="2643951"/>
                  </a:lnTo>
                  <a:lnTo>
                    <a:pt x="221544" y="2622693"/>
                  </a:lnTo>
                  <a:lnTo>
                    <a:pt x="183136" y="2597459"/>
                  </a:lnTo>
                  <a:lnTo>
                    <a:pt x="147611" y="2568522"/>
                  </a:lnTo>
                  <a:lnTo>
                    <a:pt x="115244" y="2536155"/>
                  </a:lnTo>
                  <a:lnTo>
                    <a:pt x="86307" y="2500630"/>
                  </a:lnTo>
                  <a:lnTo>
                    <a:pt x="61072" y="2462221"/>
                  </a:lnTo>
                  <a:lnTo>
                    <a:pt x="39814" y="2421200"/>
                  </a:lnTo>
                  <a:lnTo>
                    <a:pt x="22805" y="2377840"/>
                  </a:lnTo>
                  <a:lnTo>
                    <a:pt x="10317" y="2332415"/>
                  </a:lnTo>
                  <a:lnTo>
                    <a:pt x="2624" y="2285196"/>
                  </a:lnTo>
                  <a:lnTo>
                    <a:pt x="0" y="2236457"/>
                  </a:lnTo>
                  <a:lnTo>
                    <a:pt x="0" y="447294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8573" y="4185665"/>
              <a:ext cx="2656840" cy="1266825"/>
            </a:xfrm>
            <a:custGeom>
              <a:avLst/>
              <a:gdLst/>
              <a:ahLst/>
              <a:cxnLst/>
              <a:rect l="l" t="t" r="r" b="b"/>
              <a:pathLst>
                <a:path w="2656840" h="1266825">
                  <a:moveTo>
                    <a:pt x="0" y="211073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2445258" y="0"/>
                  </a:lnTo>
                  <a:lnTo>
                    <a:pt x="2493659" y="5573"/>
                  </a:lnTo>
                  <a:lnTo>
                    <a:pt x="2538088" y="21451"/>
                  </a:lnTo>
                  <a:lnTo>
                    <a:pt x="2577279" y="46366"/>
                  </a:lnTo>
                  <a:lnTo>
                    <a:pt x="2609965" y="79052"/>
                  </a:lnTo>
                  <a:lnTo>
                    <a:pt x="2634880" y="118243"/>
                  </a:lnTo>
                  <a:lnTo>
                    <a:pt x="2650758" y="162672"/>
                  </a:lnTo>
                  <a:lnTo>
                    <a:pt x="2656331" y="211073"/>
                  </a:lnTo>
                  <a:lnTo>
                    <a:pt x="2656331" y="1055369"/>
                  </a:lnTo>
                  <a:lnTo>
                    <a:pt x="2650758" y="1103771"/>
                  </a:lnTo>
                  <a:lnTo>
                    <a:pt x="2634880" y="1148200"/>
                  </a:lnTo>
                  <a:lnTo>
                    <a:pt x="2609965" y="1187391"/>
                  </a:lnTo>
                  <a:lnTo>
                    <a:pt x="2577279" y="1220077"/>
                  </a:lnTo>
                  <a:lnTo>
                    <a:pt x="2538088" y="1244992"/>
                  </a:lnTo>
                  <a:lnTo>
                    <a:pt x="2493659" y="1260870"/>
                  </a:lnTo>
                  <a:lnTo>
                    <a:pt x="2445258" y="1266443"/>
                  </a:lnTo>
                  <a:lnTo>
                    <a:pt x="211074" y="1266443"/>
                  </a:lnTo>
                  <a:lnTo>
                    <a:pt x="162672" y="1260870"/>
                  </a:lnTo>
                  <a:lnTo>
                    <a:pt x="118243" y="1244992"/>
                  </a:lnTo>
                  <a:lnTo>
                    <a:pt x="79052" y="1220077"/>
                  </a:lnTo>
                  <a:lnTo>
                    <a:pt x="46366" y="1187391"/>
                  </a:lnTo>
                  <a:lnTo>
                    <a:pt x="21451" y="1148200"/>
                  </a:lnTo>
                  <a:lnTo>
                    <a:pt x="5573" y="1103771"/>
                  </a:lnTo>
                  <a:lnTo>
                    <a:pt x="0" y="1055369"/>
                  </a:lnTo>
                  <a:lnTo>
                    <a:pt x="0" y="211073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18121" y="5836411"/>
            <a:ext cx="2494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/var/lib/docker/volumes/myvol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1939" y="4362389"/>
            <a:ext cx="3929379" cy="1340485"/>
            <a:chOff x="4841939" y="4362389"/>
            <a:chExt cx="3929379" cy="1340485"/>
          </a:xfrm>
        </p:grpSpPr>
        <p:sp>
          <p:nvSpPr>
            <p:cNvPr id="11" name="object 11"/>
            <p:cNvSpPr/>
            <p:nvPr/>
          </p:nvSpPr>
          <p:spPr>
            <a:xfrm>
              <a:off x="8441626" y="5256987"/>
              <a:ext cx="329565" cy="445770"/>
            </a:xfrm>
            <a:custGeom>
              <a:avLst/>
              <a:gdLst/>
              <a:ahLst/>
              <a:cxnLst/>
              <a:rect l="l" t="t" r="r" b="b"/>
              <a:pathLst>
                <a:path w="329565" h="445770">
                  <a:moveTo>
                    <a:pt x="329107" y="304761"/>
                  </a:moveTo>
                  <a:lnTo>
                    <a:pt x="316115" y="322961"/>
                  </a:lnTo>
                  <a:lnTo>
                    <a:pt x="293839" y="332359"/>
                  </a:lnTo>
                  <a:lnTo>
                    <a:pt x="293839" y="379780"/>
                  </a:lnTo>
                  <a:lnTo>
                    <a:pt x="293839" y="393839"/>
                  </a:lnTo>
                  <a:lnTo>
                    <a:pt x="289140" y="398526"/>
                  </a:lnTo>
                  <a:lnTo>
                    <a:pt x="275031" y="398526"/>
                  </a:lnTo>
                  <a:lnTo>
                    <a:pt x="270332" y="393839"/>
                  </a:lnTo>
                  <a:lnTo>
                    <a:pt x="270332" y="379780"/>
                  </a:lnTo>
                  <a:lnTo>
                    <a:pt x="275031" y="375081"/>
                  </a:lnTo>
                  <a:lnTo>
                    <a:pt x="289140" y="375081"/>
                  </a:lnTo>
                  <a:lnTo>
                    <a:pt x="293839" y="379780"/>
                  </a:lnTo>
                  <a:lnTo>
                    <a:pt x="293839" y="332359"/>
                  </a:lnTo>
                  <a:lnTo>
                    <a:pt x="280771" y="337870"/>
                  </a:lnTo>
                  <a:lnTo>
                    <a:pt x="228447" y="347941"/>
                  </a:lnTo>
                  <a:lnTo>
                    <a:pt x="164553" y="351650"/>
                  </a:lnTo>
                  <a:lnTo>
                    <a:pt x="100660" y="347941"/>
                  </a:lnTo>
                  <a:lnTo>
                    <a:pt x="48336" y="337870"/>
                  </a:lnTo>
                  <a:lnTo>
                    <a:pt x="12979" y="322961"/>
                  </a:lnTo>
                  <a:lnTo>
                    <a:pt x="0" y="304761"/>
                  </a:lnTo>
                  <a:lnTo>
                    <a:pt x="0" y="398526"/>
                  </a:lnTo>
                  <a:lnTo>
                    <a:pt x="12979" y="416737"/>
                  </a:lnTo>
                  <a:lnTo>
                    <a:pt x="48336" y="431647"/>
                  </a:lnTo>
                  <a:lnTo>
                    <a:pt x="100660" y="441718"/>
                  </a:lnTo>
                  <a:lnTo>
                    <a:pt x="164553" y="445414"/>
                  </a:lnTo>
                  <a:lnTo>
                    <a:pt x="228447" y="441718"/>
                  </a:lnTo>
                  <a:lnTo>
                    <a:pt x="280771" y="431647"/>
                  </a:lnTo>
                  <a:lnTo>
                    <a:pt x="316115" y="416737"/>
                  </a:lnTo>
                  <a:lnTo>
                    <a:pt x="329107" y="398526"/>
                  </a:lnTo>
                  <a:lnTo>
                    <a:pt x="329107" y="375081"/>
                  </a:lnTo>
                  <a:lnTo>
                    <a:pt x="329107" y="351650"/>
                  </a:lnTo>
                  <a:lnTo>
                    <a:pt x="329107" y="304761"/>
                  </a:lnTo>
                  <a:close/>
                </a:path>
                <a:path w="329565" h="445770">
                  <a:moveTo>
                    <a:pt x="329107" y="187540"/>
                  </a:moveTo>
                  <a:lnTo>
                    <a:pt x="316115" y="205740"/>
                  </a:lnTo>
                  <a:lnTo>
                    <a:pt x="293839" y="215138"/>
                  </a:lnTo>
                  <a:lnTo>
                    <a:pt x="293839" y="262559"/>
                  </a:lnTo>
                  <a:lnTo>
                    <a:pt x="293839" y="276631"/>
                  </a:lnTo>
                  <a:lnTo>
                    <a:pt x="289140" y="281317"/>
                  </a:lnTo>
                  <a:lnTo>
                    <a:pt x="275031" y="281317"/>
                  </a:lnTo>
                  <a:lnTo>
                    <a:pt x="270332" y="276631"/>
                  </a:lnTo>
                  <a:lnTo>
                    <a:pt x="270332" y="262559"/>
                  </a:lnTo>
                  <a:lnTo>
                    <a:pt x="275031" y="257873"/>
                  </a:lnTo>
                  <a:lnTo>
                    <a:pt x="289140" y="257873"/>
                  </a:lnTo>
                  <a:lnTo>
                    <a:pt x="293839" y="262559"/>
                  </a:lnTo>
                  <a:lnTo>
                    <a:pt x="293839" y="215138"/>
                  </a:lnTo>
                  <a:lnTo>
                    <a:pt x="280771" y="220649"/>
                  </a:lnTo>
                  <a:lnTo>
                    <a:pt x="228447" y="230733"/>
                  </a:lnTo>
                  <a:lnTo>
                    <a:pt x="164553" y="234429"/>
                  </a:lnTo>
                  <a:lnTo>
                    <a:pt x="100660" y="230733"/>
                  </a:lnTo>
                  <a:lnTo>
                    <a:pt x="48336" y="220649"/>
                  </a:lnTo>
                  <a:lnTo>
                    <a:pt x="12979" y="205740"/>
                  </a:lnTo>
                  <a:lnTo>
                    <a:pt x="0" y="187540"/>
                  </a:lnTo>
                  <a:lnTo>
                    <a:pt x="0" y="281317"/>
                  </a:lnTo>
                  <a:lnTo>
                    <a:pt x="12979" y="299516"/>
                  </a:lnTo>
                  <a:lnTo>
                    <a:pt x="48336" y="314426"/>
                  </a:lnTo>
                  <a:lnTo>
                    <a:pt x="100660" y="324497"/>
                  </a:lnTo>
                  <a:lnTo>
                    <a:pt x="164553" y="328206"/>
                  </a:lnTo>
                  <a:lnTo>
                    <a:pt x="228447" y="324497"/>
                  </a:lnTo>
                  <a:lnTo>
                    <a:pt x="280771" y="314426"/>
                  </a:lnTo>
                  <a:lnTo>
                    <a:pt x="316115" y="299516"/>
                  </a:lnTo>
                  <a:lnTo>
                    <a:pt x="329107" y="281317"/>
                  </a:lnTo>
                  <a:lnTo>
                    <a:pt x="329107" y="257873"/>
                  </a:lnTo>
                  <a:lnTo>
                    <a:pt x="329107" y="234429"/>
                  </a:lnTo>
                  <a:lnTo>
                    <a:pt x="329107" y="187540"/>
                  </a:lnTo>
                  <a:close/>
                </a:path>
                <a:path w="329565" h="445770">
                  <a:moveTo>
                    <a:pt x="329107" y="70319"/>
                  </a:moveTo>
                  <a:lnTo>
                    <a:pt x="316115" y="88531"/>
                  </a:lnTo>
                  <a:lnTo>
                    <a:pt x="293839" y="97929"/>
                  </a:lnTo>
                  <a:lnTo>
                    <a:pt x="293839" y="145338"/>
                  </a:lnTo>
                  <a:lnTo>
                    <a:pt x="293839" y="159410"/>
                  </a:lnTo>
                  <a:lnTo>
                    <a:pt x="289140" y="164096"/>
                  </a:lnTo>
                  <a:lnTo>
                    <a:pt x="275031" y="164096"/>
                  </a:lnTo>
                  <a:lnTo>
                    <a:pt x="270332" y="159410"/>
                  </a:lnTo>
                  <a:lnTo>
                    <a:pt x="270332" y="145338"/>
                  </a:lnTo>
                  <a:lnTo>
                    <a:pt x="275031" y="140652"/>
                  </a:lnTo>
                  <a:lnTo>
                    <a:pt x="289140" y="140652"/>
                  </a:lnTo>
                  <a:lnTo>
                    <a:pt x="293839" y="145338"/>
                  </a:lnTo>
                  <a:lnTo>
                    <a:pt x="293839" y="97929"/>
                  </a:lnTo>
                  <a:lnTo>
                    <a:pt x="280771" y="103441"/>
                  </a:lnTo>
                  <a:lnTo>
                    <a:pt x="228447" y="113512"/>
                  </a:lnTo>
                  <a:lnTo>
                    <a:pt x="164553" y="117208"/>
                  </a:lnTo>
                  <a:lnTo>
                    <a:pt x="100660" y="113512"/>
                  </a:lnTo>
                  <a:lnTo>
                    <a:pt x="48336" y="103441"/>
                  </a:lnTo>
                  <a:lnTo>
                    <a:pt x="12979" y="88531"/>
                  </a:lnTo>
                  <a:lnTo>
                    <a:pt x="0" y="70319"/>
                  </a:lnTo>
                  <a:lnTo>
                    <a:pt x="0" y="164096"/>
                  </a:lnTo>
                  <a:lnTo>
                    <a:pt x="12979" y="182295"/>
                  </a:lnTo>
                  <a:lnTo>
                    <a:pt x="48336" y="197205"/>
                  </a:lnTo>
                  <a:lnTo>
                    <a:pt x="100660" y="207289"/>
                  </a:lnTo>
                  <a:lnTo>
                    <a:pt x="164553" y="210985"/>
                  </a:lnTo>
                  <a:lnTo>
                    <a:pt x="228447" y="207289"/>
                  </a:lnTo>
                  <a:lnTo>
                    <a:pt x="280771" y="197205"/>
                  </a:lnTo>
                  <a:lnTo>
                    <a:pt x="316115" y="182295"/>
                  </a:lnTo>
                  <a:lnTo>
                    <a:pt x="329107" y="164096"/>
                  </a:lnTo>
                  <a:lnTo>
                    <a:pt x="329107" y="140652"/>
                  </a:lnTo>
                  <a:lnTo>
                    <a:pt x="329107" y="117208"/>
                  </a:lnTo>
                  <a:lnTo>
                    <a:pt x="329107" y="70319"/>
                  </a:lnTo>
                  <a:close/>
                </a:path>
                <a:path w="329565" h="445770">
                  <a:moveTo>
                    <a:pt x="329107" y="46875"/>
                  </a:moveTo>
                  <a:lnTo>
                    <a:pt x="316179" y="28625"/>
                  </a:lnTo>
                  <a:lnTo>
                    <a:pt x="280911" y="13728"/>
                  </a:lnTo>
                  <a:lnTo>
                    <a:pt x="228600" y="3683"/>
                  </a:lnTo>
                  <a:lnTo>
                    <a:pt x="164553" y="0"/>
                  </a:lnTo>
                  <a:lnTo>
                    <a:pt x="100495" y="3683"/>
                  </a:lnTo>
                  <a:lnTo>
                    <a:pt x="48196" y="13728"/>
                  </a:lnTo>
                  <a:lnTo>
                    <a:pt x="12928" y="28625"/>
                  </a:lnTo>
                  <a:lnTo>
                    <a:pt x="0" y="46875"/>
                  </a:lnTo>
                  <a:lnTo>
                    <a:pt x="12928" y="65125"/>
                  </a:lnTo>
                  <a:lnTo>
                    <a:pt x="48196" y="80035"/>
                  </a:lnTo>
                  <a:lnTo>
                    <a:pt x="100495" y="90081"/>
                  </a:lnTo>
                  <a:lnTo>
                    <a:pt x="164553" y="93764"/>
                  </a:lnTo>
                  <a:lnTo>
                    <a:pt x="228600" y="90081"/>
                  </a:lnTo>
                  <a:lnTo>
                    <a:pt x="280911" y="80035"/>
                  </a:lnTo>
                  <a:lnTo>
                    <a:pt x="316179" y="65125"/>
                  </a:lnTo>
                  <a:lnTo>
                    <a:pt x="329107" y="4687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1938" y="4362399"/>
              <a:ext cx="329565" cy="445770"/>
            </a:xfrm>
            <a:custGeom>
              <a:avLst/>
              <a:gdLst/>
              <a:ahLst/>
              <a:cxnLst/>
              <a:rect l="l" t="t" r="r" b="b"/>
              <a:pathLst>
                <a:path w="329564" h="445770">
                  <a:moveTo>
                    <a:pt x="329107" y="304761"/>
                  </a:moveTo>
                  <a:lnTo>
                    <a:pt x="316115" y="322961"/>
                  </a:lnTo>
                  <a:lnTo>
                    <a:pt x="293839" y="332359"/>
                  </a:lnTo>
                  <a:lnTo>
                    <a:pt x="293839" y="379780"/>
                  </a:lnTo>
                  <a:lnTo>
                    <a:pt x="293839" y="393839"/>
                  </a:lnTo>
                  <a:lnTo>
                    <a:pt x="289140" y="398526"/>
                  </a:lnTo>
                  <a:lnTo>
                    <a:pt x="275031" y="398526"/>
                  </a:lnTo>
                  <a:lnTo>
                    <a:pt x="270332" y="393839"/>
                  </a:lnTo>
                  <a:lnTo>
                    <a:pt x="270332" y="379780"/>
                  </a:lnTo>
                  <a:lnTo>
                    <a:pt x="275031" y="375081"/>
                  </a:lnTo>
                  <a:lnTo>
                    <a:pt x="289140" y="375081"/>
                  </a:lnTo>
                  <a:lnTo>
                    <a:pt x="293839" y="379780"/>
                  </a:lnTo>
                  <a:lnTo>
                    <a:pt x="293839" y="332359"/>
                  </a:lnTo>
                  <a:lnTo>
                    <a:pt x="280771" y="337870"/>
                  </a:lnTo>
                  <a:lnTo>
                    <a:pt x="228447" y="347941"/>
                  </a:lnTo>
                  <a:lnTo>
                    <a:pt x="164553" y="351650"/>
                  </a:lnTo>
                  <a:lnTo>
                    <a:pt x="100660" y="347941"/>
                  </a:lnTo>
                  <a:lnTo>
                    <a:pt x="48336" y="337870"/>
                  </a:lnTo>
                  <a:lnTo>
                    <a:pt x="12979" y="322961"/>
                  </a:lnTo>
                  <a:lnTo>
                    <a:pt x="0" y="304761"/>
                  </a:lnTo>
                  <a:lnTo>
                    <a:pt x="0" y="398526"/>
                  </a:lnTo>
                  <a:lnTo>
                    <a:pt x="12979" y="416737"/>
                  </a:lnTo>
                  <a:lnTo>
                    <a:pt x="48336" y="431647"/>
                  </a:lnTo>
                  <a:lnTo>
                    <a:pt x="100660" y="441718"/>
                  </a:lnTo>
                  <a:lnTo>
                    <a:pt x="164553" y="445414"/>
                  </a:lnTo>
                  <a:lnTo>
                    <a:pt x="228447" y="441718"/>
                  </a:lnTo>
                  <a:lnTo>
                    <a:pt x="280771" y="431647"/>
                  </a:lnTo>
                  <a:lnTo>
                    <a:pt x="316115" y="416737"/>
                  </a:lnTo>
                  <a:lnTo>
                    <a:pt x="329107" y="398526"/>
                  </a:lnTo>
                  <a:lnTo>
                    <a:pt x="329107" y="375081"/>
                  </a:lnTo>
                  <a:lnTo>
                    <a:pt x="329107" y="351650"/>
                  </a:lnTo>
                  <a:lnTo>
                    <a:pt x="329107" y="304761"/>
                  </a:lnTo>
                  <a:close/>
                </a:path>
                <a:path w="329564" h="445770">
                  <a:moveTo>
                    <a:pt x="329107" y="187540"/>
                  </a:moveTo>
                  <a:lnTo>
                    <a:pt x="316115" y="205740"/>
                  </a:lnTo>
                  <a:lnTo>
                    <a:pt x="293839" y="215138"/>
                  </a:lnTo>
                  <a:lnTo>
                    <a:pt x="293839" y="262559"/>
                  </a:lnTo>
                  <a:lnTo>
                    <a:pt x="293839" y="276631"/>
                  </a:lnTo>
                  <a:lnTo>
                    <a:pt x="289140" y="281317"/>
                  </a:lnTo>
                  <a:lnTo>
                    <a:pt x="275031" y="281317"/>
                  </a:lnTo>
                  <a:lnTo>
                    <a:pt x="270332" y="276631"/>
                  </a:lnTo>
                  <a:lnTo>
                    <a:pt x="270332" y="262559"/>
                  </a:lnTo>
                  <a:lnTo>
                    <a:pt x="275031" y="257873"/>
                  </a:lnTo>
                  <a:lnTo>
                    <a:pt x="289140" y="257873"/>
                  </a:lnTo>
                  <a:lnTo>
                    <a:pt x="293839" y="262559"/>
                  </a:lnTo>
                  <a:lnTo>
                    <a:pt x="293839" y="215138"/>
                  </a:lnTo>
                  <a:lnTo>
                    <a:pt x="280771" y="220649"/>
                  </a:lnTo>
                  <a:lnTo>
                    <a:pt x="228447" y="230733"/>
                  </a:lnTo>
                  <a:lnTo>
                    <a:pt x="164553" y="234429"/>
                  </a:lnTo>
                  <a:lnTo>
                    <a:pt x="100660" y="230733"/>
                  </a:lnTo>
                  <a:lnTo>
                    <a:pt x="48336" y="220649"/>
                  </a:lnTo>
                  <a:lnTo>
                    <a:pt x="12979" y="205740"/>
                  </a:lnTo>
                  <a:lnTo>
                    <a:pt x="0" y="187540"/>
                  </a:lnTo>
                  <a:lnTo>
                    <a:pt x="0" y="281317"/>
                  </a:lnTo>
                  <a:lnTo>
                    <a:pt x="12979" y="299516"/>
                  </a:lnTo>
                  <a:lnTo>
                    <a:pt x="48336" y="314426"/>
                  </a:lnTo>
                  <a:lnTo>
                    <a:pt x="100660" y="324497"/>
                  </a:lnTo>
                  <a:lnTo>
                    <a:pt x="164553" y="328206"/>
                  </a:lnTo>
                  <a:lnTo>
                    <a:pt x="228447" y="324497"/>
                  </a:lnTo>
                  <a:lnTo>
                    <a:pt x="280771" y="314426"/>
                  </a:lnTo>
                  <a:lnTo>
                    <a:pt x="316115" y="299516"/>
                  </a:lnTo>
                  <a:lnTo>
                    <a:pt x="329107" y="281317"/>
                  </a:lnTo>
                  <a:lnTo>
                    <a:pt x="329107" y="257873"/>
                  </a:lnTo>
                  <a:lnTo>
                    <a:pt x="329107" y="234429"/>
                  </a:lnTo>
                  <a:lnTo>
                    <a:pt x="329107" y="187540"/>
                  </a:lnTo>
                  <a:close/>
                </a:path>
                <a:path w="329564" h="445770">
                  <a:moveTo>
                    <a:pt x="329107" y="70319"/>
                  </a:moveTo>
                  <a:lnTo>
                    <a:pt x="316115" y="88531"/>
                  </a:lnTo>
                  <a:lnTo>
                    <a:pt x="293839" y="97929"/>
                  </a:lnTo>
                  <a:lnTo>
                    <a:pt x="293839" y="145338"/>
                  </a:lnTo>
                  <a:lnTo>
                    <a:pt x="293839" y="159410"/>
                  </a:lnTo>
                  <a:lnTo>
                    <a:pt x="289140" y="164096"/>
                  </a:lnTo>
                  <a:lnTo>
                    <a:pt x="275031" y="164096"/>
                  </a:lnTo>
                  <a:lnTo>
                    <a:pt x="270332" y="159410"/>
                  </a:lnTo>
                  <a:lnTo>
                    <a:pt x="270332" y="145338"/>
                  </a:lnTo>
                  <a:lnTo>
                    <a:pt x="275031" y="140652"/>
                  </a:lnTo>
                  <a:lnTo>
                    <a:pt x="289140" y="140652"/>
                  </a:lnTo>
                  <a:lnTo>
                    <a:pt x="293839" y="145338"/>
                  </a:lnTo>
                  <a:lnTo>
                    <a:pt x="293839" y="97929"/>
                  </a:lnTo>
                  <a:lnTo>
                    <a:pt x="280771" y="103441"/>
                  </a:lnTo>
                  <a:lnTo>
                    <a:pt x="228447" y="113512"/>
                  </a:lnTo>
                  <a:lnTo>
                    <a:pt x="164553" y="117208"/>
                  </a:lnTo>
                  <a:lnTo>
                    <a:pt x="100660" y="113512"/>
                  </a:lnTo>
                  <a:lnTo>
                    <a:pt x="48336" y="103441"/>
                  </a:lnTo>
                  <a:lnTo>
                    <a:pt x="12979" y="88531"/>
                  </a:lnTo>
                  <a:lnTo>
                    <a:pt x="0" y="70319"/>
                  </a:lnTo>
                  <a:lnTo>
                    <a:pt x="0" y="164096"/>
                  </a:lnTo>
                  <a:lnTo>
                    <a:pt x="12979" y="182295"/>
                  </a:lnTo>
                  <a:lnTo>
                    <a:pt x="48336" y="197205"/>
                  </a:lnTo>
                  <a:lnTo>
                    <a:pt x="100660" y="207289"/>
                  </a:lnTo>
                  <a:lnTo>
                    <a:pt x="164553" y="210985"/>
                  </a:lnTo>
                  <a:lnTo>
                    <a:pt x="228447" y="207289"/>
                  </a:lnTo>
                  <a:lnTo>
                    <a:pt x="280771" y="197205"/>
                  </a:lnTo>
                  <a:lnTo>
                    <a:pt x="316115" y="182295"/>
                  </a:lnTo>
                  <a:lnTo>
                    <a:pt x="329107" y="164096"/>
                  </a:lnTo>
                  <a:lnTo>
                    <a:pt x="329107" y="140652"/>
                  </a:lnTo>
                  <a:lnTo>
                    <a:pt x="329107" y="117208"/>
                  </a:lnTo>
                  <a:lnTo>
                    <a:pt x="329107" y="70319"/>
                  </a:lnTo>
                  <a:close/>
                </a:path>
                <a:path w="329564" h="445770">
                  <a:moveTo>
                    <a:pt x="329107" y="46875"/>
                  </a:moveTo>
                  <a:lnTo>
                    <a:pt x="316179" y="28625"/>
                  </a:lnTo>
                  <a:lnTo>
                    <a:pt x="280911" y="13728"/>
                  </a:lnTo>
                  <a:lnTo>
                    <a:pt x="228600" y="3683"/>
                  </a:lnTo>
                  <a:lnTo>
                    <a:pt x="164553" y="0"/>
                  </a:lnTo>
                  <a:lnTo>
                    <a:pt x="100495" y="3683"/>
                  </a:lnTo>
                  <a:lnTo>
                    <a:pt x="48196" y="13728"/>
                  </a:lnTo>
                  <a:lnTo>
                    <a:pt x="12928" y="28625"/>
                  </a:lnTo>
                  <a:lnTo>
                    <a:pt x="0" y="46875"/>
                  </a:lnTo>
                  <a:lnTo>
                    <a:pt x="12928" y="65125"/>
                  </a:lnTo>
                  <a:lnTo>
                    <a:pt x="48196" y="80035"/>
                  </a:lnTo>
                  <a:lnTo>
                    <a:pt x="100495" y="90081"/>
                  </a:lnTo>
                  <a:lnTo>
                    <a:pt x="164553" y="93764"/>
                  </a:lnTo>
                  <a:lnTo>
                    <a:pt x="228600" y="90081"/>
                  </a:lnTo>
                  <a:lnTo>
                    <a:pt x="280911" y="80035"/>
                  </a:lnTo>
                  <a:lnTo>
                    <a:pt x="316179" y="65125"/>
                  </a:lnTo>
                  <a:lnTo>
                    <a:pt x="329107" y="46875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8280" y="4546092"/>
              <a:ext cx="2941955" cy="943610"/>
            </a:xfrm>
            <a:custGeom>
              <a:avLst/>
              <a:gdLst/>
              <a:ahLst/>
              <a:cxnLst/>
              <a:rect l="l" t="t" r="r" b="b"/>
              <a:pathLst>
                <a:path w="2941954" h="943610">
                  <a:moveTo>
                    <a:pt x="2865754" y="866901"/>
                  </a:moveTo>
                  <a:lnTo>
                    <a:pt x="2865754" y="943101"/>
                  </a:lnTo>
                  <a:lnTo>
                    <a:pt x="2929254" y="911351"/>
                  </a:lnTo>
                  <a:lnTo>
                    <a:pt x="2878454" y="911351"/>
                  </a:lnTo>
                  <a:lnTo>
                    <a:pt x="2878454" y="898651"/>
                  </a:lnTo>
                  <a:lnTo>
                    <a:pt x="2929254" y="898651"/>
                  </a:lnTo>
                  <a:lnTo>
                    <a:pt x="2865754" y="866901"/>
                  </a:lnTo>
                  <a:close/>
                </a:path>
                <a:path w="2941954" h="943610">
                  <a:moveTo>
                    <a:pt x="1464691" y="38099"/>
                  </a:moveTo>
                  <a:lnTo>
                    <a:pt x="1464691" y="911351"/>
                  </a:lnTo>
                  <a:lnTo>
                    <a:pt x="2865754" y="911351"/>
                  </a:lnTo>
                  <a:lnTo>
                    <a:pt x="2865754" y="905001"/>
                  </a:lnTo>
                  <a:lnTo>
                    <a:pt x="1477391" y="905001"/>
                  </a:lnTo>
                  <a:lnTo>
                    <a:pt x="1471041" y="898651"/>
                  </a:lnTo>
                  <a:lnTo>
                    <a:pt x="1477391" y="898651"/>
                  </a:lnTo>
                  <a:lnTo>
                    <a:pt x="1477391" y="44449"/>
                  </a:lnTo>
                  <a:lnTo>
                    <a:pt x="1471041" y="44449"/>
                  </a:lnTo>
                  <a:lnTo>
                    <a:pt x="1464691" y="38099"/>
                  </a:lnTo>
                  <a:close/>
                </a:path>
                <a:path w="2941954" h="943610">
                  <a:moveTo>
                    <a:pt x="2929254" y="898651"/>
                  </a:moveTo>
                  <a:lnTo>
                    <a:pt x="2878454" y="898651"/>
                  </a:lnTo>
                  <a:lnTo>
                    <a:pt x="2878454" y="911351"/>
                  </a:lnTo>
                  <a:lnTo>
                    <a:pt x="2929254" y="911351"/>
                  </a:lnTo>
                  <a:lnTo>
                    <a:pt x="2941954" y="905001"/>
                  </a:lnTo>
                  <a:lnTo>
                    <a:pt x="2929254" y="898651"/>
                  </a:lnTo>
                  <a:close/>
                </a:path>
                <a:path w="2941954" h="943610">
                  <a:moveTo>
                    <a:pt x="1477391" y="898651"/>
                  </a:moveTo>
                  <a:lnTo>
                    <a:pt x="1471041" y="898651"/>
                  </a:lnTo>
                  <a:lnTo>
                    <a:pt x="1477391" y="905001"/>
                  </a:lnTo>
                  <a:lnTo>
                    <a:pt x="1477391" y="898651"/>
                  </a:lnTo>
                  <a:close/>
                </a:path>
                <a:path w="2941954" h="943610">
                  <a:moveTo>
                    <a:pt x="2865754" y="898651"/>
                  </a:moveTo>
                  <a:lnTo>
                    <a:pt x="1477391" y="898651"/>
                  </a:lnTo>
                  <a:lnTo>
                    <a:pt x="1477391" y="905001"/>
                  </a:lnTo>
                  <a:lnTo>
                    <a:pt x="2865754" y="905001"/>
                  </a:lnTo>
                  <a:lnTo>
                    <a:pt x="2865754" y="898651"/>
                  </a:lnTo>
                  <a:close/>
                </a:path>
                <a:path w="2941954" h="94361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2941954" h="94361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2941954" h="943610">
                  <a:moveTo>
                    <a:pt x="1477391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464691" y="44449"/>
                  </a:lnTo>
                  <a:lnTo>
                    <a:pt x="1464691" y="38099"/>
                  </a:lnTo>
                  <a:lnTo>
                    <a:pt x="1477391" y="38099"/>
                  </a:lnTo>
                  <a:lnTo>
                    <a:pt x="1477391" y="31749"/>
                  </a:lnTo>
                  <a:close/>
                </a:path>
                <a:path w="2941954" h="943610">
                  <a:moveTo>
                    <a:pt x="1477391" y="38099"/>
                  </a:moveTo>
                  <a:lnTo>
                    <a:pt x="1464691" y="38099"/>
                  </a:lnTo>
                  <a:lnTo>
                    <a:pt x="1471041" y="44449"/>
                  </a:lnTo>
                  <a:lnTo>
                    <a:pt x="1477391" y="44449"/>
                  </a:lnTo>
                  <a:lnTo>
                    <a:pt x="1477391" y="3809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37864" y="4743336"/>
            <a:ext cx="1439545" cy="6737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15"/>
              </a:spcBef>
            </a:pPr>
            <a:r>
              <a:rPr sz="1600" spc="-145" dirty="0">
                <a:solidFill>
                  <a:srgbClr val="FFFFFF"/>
                </a:solidFill>
                <a:latin typeface="Trebuchet MS"/>
                <a:cs typeface="Trebuchet MS"/>
              </a:rPr>
              <a:t>/app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27832" y="3970020"/>
            <a:ext cx="6103620" cy="838200"/>
            <a:chOff x="3227832" y="3970020"/>
            <a:chExt cx="6103620" cy="8382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7832" y="4361688"/>
              <a:ext cx="445007" cy="4465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7967" y="3970020"/>
              <a:ext cx="443483" cy="522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20948" y="6049467"/>
            <a:ext cx="1430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00"/>
              </a:lnSpc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81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90" dirty="0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709229"/>
            <a:ext cx="11200130" cy="241998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125"/>
              </a:spcBef>
              <a:tabLst>
                <a:tab pos="1946910" algn="l"/>
              </a:tabLst>
            </a:pP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mou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ts: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FFFFFF"/>
                </a:solidFill>
                <a:latin typeface="Trebuchet MS"/>
                <a:cs typeface="Trebuchet MS"/>
              </a:rPr>
              <a:t>Named</a:t>
            </a:r>
            <a:r>
              <a:rPr sz="28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16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800" b="1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b="1" spc="-24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00" spc="-114" dirty="0">
                <a:solidFill>
                  <a:srgbClr val="316CE4"/>
                </a:solidFill>
                <a:latin typeface="Trebuchet MS"/>
                <a:cs typeface="Trebuchet MS"/>
              </a:rPr>
              <a:t>B</a:t>
            </a:r>
            <a:r>
              <a:rPr sz="2800" spc="-55" dirty="0">
                <a:solidFill>
                  <a:srgbClr val="316CE4"/>
                </a:solidFill>
                <a:latin typeface="Trebuchet MS"/>
                <a:cs typeface="Trebuchet MS"/>
              </a:rPr>
              <a:t>i</a:t>
            </a:r>
            <a:r>
              <a:rPr sz="2800" spc="-175" dirty="0">
                <a:solidFill>
                  <a:srgbClr val="316CE4"/>
                </a:solidFill>
                <a:latin typeface="Trebuchet MS"/>
                <a:cs typeface="Trebuchet MS"/>
              </a:rPr>
              <a:t>nd</a:t>
            </a:r>
            <a:r>
              <a:rPr sz="2800" spc="-17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316CE4"/>
                </a:solidFill>
                <a:latin typeface="Trebuchet MS"/>
                <a:cs typeface="Trebuchet MS"/>
              </a:rPr>
              <a:t>Volum</a:t>
            </a:r>
            <a:r>
              <a:rPr sz="2800" spc="-195" dirty="0">
                <a:solidFill>
                  <a:srgbClr val="316CE4"/>
                </a:solidFill>
                <a:latin typeface="Trebuchet MS"/>
                <a:cs typeface="Trebuchet MS"/>
              </a:rPr>
              <a:t>e</a:t>
            </a:r>
            <a:r>
              <a:rPr sz="2800" spc="-330" dirty="0">
                <a:solidFill>
                  <a:srgbClr val="316CE4"/>
                </a:solidFill>
                <a:latin typeface="Trebuchet MS"/>
                <a:cs typeface="Trebuchet MS"/>
              </a:rPr>
              <a:t>:</a:t>
            </a:r>
            <a:r>
              <a:rPr sz="2800" spc="-16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Ex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ernal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mounti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g(ex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ernal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rd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dis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etc.)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Bind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mounts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anywhere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system.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usually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with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-355" dirty="0">
                <a:solidFill>
                  <a:srgbClr val="FFFFFF"/>
                </a:solidFill>
                <a:latin typeface="Trebuchet MS"/>
                <a:cs typeface="Trebuchet MS"/>
              </a:rPr>
              <a:t>‘/’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run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–name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C2D53"/>
                </a:solidFill>
                <a:latin typeface="Trebuchet MS"/>
                <a:cs typeface="Trebuchet MS"/>
              </a:rPr>
              <a:t>-v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C2D53"/>
                </a:solidFill>
                <a:latin typeface="Trebuchet MS"/>
                <a:cs typeface="Trebuchet MS"/>
              </a:rPr>
              <a:t>/root/html:/var/www/html/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4929" y="3846321"/>
            <a:ext cx="6957695" cy="2704465"/>
            <a:chOff x="2614929" y="3846321"/>
            <a:chExt cx="6957695" cy="2704465"/>
          </a:xfrm>
        </p:grpSpPr>
        <p:sp>
          <p:nvSpPr>
            <p:cNvPr id="7" name="object 7"/>
            <p:cNvSpPr/>
            <p:nvPr/>
          </p:nvSpPr>
          <p:spPr>
            <a:xfrm>
              <a:off x="2625089" y="3856481"/>
              <a:ext cx="6937375" cy="2684145"/>
            </a:xfrm>
            <a:custGeom>
              <a:avLst/>
              <a:gdLst/>
              <a:ahLst/>
              <a:cxnLst/>
              <a:rect l="l" t="t" r="r" b="b"/>
              <a:pathLst>
                <a:path w="6937375" h="2684145">
                  <a:moveTo>
                    <a:pt x="0" y="447294"/>
                  </a:moveTo>
                  <a:lnTo>
                    <a:pt x="2624" y="398559"/>
                  </a:lnTo>
                  <a:lnTo>
                    <a:pt x="10317" y="351344"/>
                  </a:lnTo>
                  <a:lnTo>
                    <a:pt x="22805" y="305921"/>
                  </a:lnTo>
                  <a:lnTo>
                    <a:pt x="39814" y="262563"/>
                  </a:lnTo>
                  <a:lnTo>
                    <a:pt x="61072" y="221544"/>
                  </a:lnTo>
                  <a:lnTo>
                    <a:pt x="86307" y="183136"/>
                  </a:lnTo>
                  <a:lnTo>
                    <a:pt x="115244" y="147611"/>
                  </a:lnTo>
                  <a:lnTo>
                    <a:pt x="147611" y="115244"/>
                  </a:lnTo>
                  <a:lnTo>
                    <a:pt x="183136" y="86307"/>
                  </a:lnTo>
                  <a:lnTo>
                    <a:pt x="221544" y="61072"/>
                  </a:lnTo>
                  <a:lnTo>
                    <a:pt x="262563" y="39814"/>
                  </a:lnTo>
                  <a:lnTo>
                    <a:pt x="305921" y="22805"/>
                  </a:lnTo>
                  <a:lnTo>
                    <a:pt x="351344" y="10317"/>
                  </a:lnTo>
                  <a:lnTo>
                    <a:pt x="398559" y="2624"/>
                  </a:lnTo>
                  <a:lnTo>
                    <a:pt x="447294" y="0"/>
                  </a:lnTo>
                  <a:lnTo>
                    <a:pt x="6489954" y="0"/>
                  </a:lnTo>
                  <a:lnTo>
                    <a:pt x="6538688" y="2624"/>
                  </a:lnTo>
                  <a:lnTo>
                    <a:pt x="6585903" y="10317"/>
                  </a:lnTo>
                  <a:lnTo>
                    <a:pt x="6631326" y="22805"/>
                  </a:lnTo>
                  <a:lnTo>
                    <a:pt x="6674684" y="39814"/>
                  </a:lnTo>
                  <a:lnTo>
                    <a:pt x="6715703" y="61072"/>
                  </a:lnTo>
                  <a:lnTo>
                    <a:pt x="6754111" y="86307"/>
                  </a:lnTo>
                  <a:lnTo>
                    <a:pt x="6789636" y="115244"/>
                  </a:lnTo>
                  <a:lnTo>
                    <a:pt x="6822003" y="147611"/>
                  </a:lnTo>
                  <a:lnTo>
                    <a:pt x="6850940" y="183136"/>
                  </a:lnTo>
                  <a:lnTo>
                    <a:pt x="6876175" y="221544"/>
                  </a:lnTo>
                  <a:lnTo>
                    <a:pt x="6897433" y="262563"/>
                  </a:lnTo>
                  <a:lnTo>
                    <a:pt x="6914442" y="305921"/>
                  </a:lnTo>
                  <a:lnTo>
                    <a:pt x="6926930" y="351344"/>
                  </a:lnTo>
                  <a:lnTo>
                    <a:pt x="6934623" y="398559"/>
                  </a:lnTo>
                  <a:lnTo>
                    <a:pt x="6937248" y="447294"/>
                  </a:lnTo>
                  <a:lnTo>
                    <a:pt x="6937248" y="2236457"/>
                  </a:lnTo>
                  <a:lnTo>
                    <a:pt x="6934623" y="2285196"/>
                  </a:lnTo>
                  <a:lnTo>
                    <a:pt x="6926930" y="2332415"/>
                  </a:lnTo>
                  <a:lnTo>
                    <a:pt x="6914442" y="2377840"/>
                  </a:lnTo>
                  <a:lnTo>
                    <a:pt x="6897433" y="2421200"/>
                  </a:lnTo>
                  <a:lnTo>
                    <a:pt x="6876175" y="2462221"/>
                  </a:lnTo>
                  <a:lnTo>
                    <a:pt x="6850940" y="2500630"/>
                  </a:lnTo>
                  <a:lnTo>
                    <a:pt x="6822003" y="2536155"/>
                  </a:lnTo>
                  <a:lnTo>
                    <a:pt x="6789636" y="2568522"/>
                  </a:lnTo>
                  <a:lnTo>
                    <a:pt x="6754111" y="2597459"/>
                  </a:lnTo>
                  <a:lnTo>
                    <a:pt x="6715703" y="2622693"/>
                  </a:lnTo>
                  <a:lnTo>
                    <a:pt x="6674684" y="2643951"/>
                  </a:lnTo>
                  <a:lnTo>
                    <a:pt x="6631326" y="2660959"/>
                  </a:lnTo>
                  <a:lnTo>
                    <a:pt x="6585903" y="2673446"/>
                  </a:lnTo>
                  <a:lnTo>
                    <a:pt x="6538688" y="2681139"/>
                  </a:lnTo>
                  <a:lnTo>
                    <a:pt x="6489954" y="2683764"/>
                  </a:lnTo>
                  <a:lnTo>
                    <a:pt x="447294" y="2683764"/>
                  </a:lnTo>
                  <a:lnTo>
                    <a:pt x="398559" y="2681139"/>
                  </a:lnTo>
                  <a:lnTo>
                    <a:pt x="351344" y="2673446"/>
                  </a:lnTo>
                  <a:lnTo>
                    <a:pt x="305921" y="2660959"/>
                  </a:lnTo>
                  <a:lnTo>
                    <a:pt x="262563" y="2643951"/>
                  </a:lnTo>
                  <a:lnTo>
                    <a:pt x="221544" y="2622693"/>
                  </a:lnTo>
                  <a:lnTo>
                    <a:pt x="183136" y="2597459"/>
                  </a:lnTo>
                  <a:lnTo>
                    <a:pt x="147611" y="2568522"/>
                  </a:lnTo>
                  <a:lnTo>
                    <a:pt x="115244" y="2536155"/>
                  </a:lnTo>
                  <a:lnTo>
                    <a:pt x="86307" y="2500630"/>
                  </a:lnTo>
                  <a:lnTo>
                    <a:pt x="61072" y="2462221"/>
                  </a:lnTo>
                  <a:lnTo>
                    <a:pt x="39814" y="2421200"/>
                  </a:lnTo>
                  <a:lnTo>
                    <a:pt x="22805" y="2377840"/>
                  </a:lnTo>
                  <a:lnTo>
                    <a:pt x="10317" y="2332415"/>
                  </a:lnTo>
                  <a:lnTo>
                    <a:pt x="2624" y="2285196"/>
                  </a:lnTo>
                  <a:lnTo>
                    <a:pt x="0" y="2236457"/>
                  </a:lnTo>
                  <a:lnTo>
                    <a:pt x="0" y="447294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8573" y="4185665"/>
              <a:ext cx="2656840" cy="1266825"/>
            </a:xfrm>
            <a:custGeom>
              <a:avLst/>
              <a:gdLst/>
              <a:ahLst/>
              <a:cxnLst/>
              <a:rect l="l" t="t" r="r" b="b"/>
              <a:pathLst>
                <a:path w="2656840" h="1266825">
                  <a:moveTo>
                    <a:pt x="0" y="211073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2445258" y="0"/>
                  </a:lnTo>
                  <a:lnTo>
                    <a:pt x="2493659" y="5573"/>
                  </a:lnTo>
                  <a:lnTo>
                    <a:pt x="2538088" y="21451"/>
                  </a:lnTo>
                  <a:lnTo>
                    <a:pt x="2577279" y="46366"/>
                  </a:lnTo>
                  <a:lnTo>
                    <a:pt x="2609965" y="79052"/>
                  </a:lnTo>
                  <a:lnTo>
                    <a:pt x="2634880" y="118243"/>
                  </a:lnTo>
                  <a:lnTo>
                    <a:pt x="2650758" y="162672"/>
                  </a:lnTo>
                  <a:lnTo>
                    <a:pt x="2656331" y="211073"/>
                  </a:lnTo>
                  <a:lnTo>
                    <a:pt x="2656331" y="1055369"/>
                  </a:lnTo>
                  <a:lnTo>
                    <a:pt x="2650758" y="1103771"/>
                  </a:lnTo>
                  <a:lnTo>
                    <a:pt x="2634880" y="1148200"/>
                  </a:lnTo>
                  <a:lnTo>
                    <a:pt x="2609965" y="1187391"/>
                  </a:lnTo>
                  <a:lnTo>
                    <a:pt x="2577279" y="1220077"/>
                  </a:lnTo>
                  <a:lnTo>
                    <a:pt x="2538088" y="1244992"/>
                  </a:lnTo>
                  <a:lnTo>
                    <a:pt x="2493659" y="1260870"/>
                  </a:lnTo>
                  <a:lnTo>
                    <a:pt x="2445258" y="1266443"/>
                  </a:lnTo>
                  <a:lnTo>
                    <a:pt x="211074" y="1266443"/>
                  </a:lnTo>
                  <a:lnTo>
                    <a:pt x="162672" y="1260870"/>
                  </a:lnTo>
                  <a:lnTo>
                    <a:pt x="118243" y="1244992"/>
                  </a:lnTo>
                  <a:lnTo>
                    <a:pt x="79052" y="1220077"/>
                  </a:lnTo>
                  <a:lnTo>
                    <a:pt x="46366" y="1187391"/>
                  </a:lnTo>
                  <a:lnTo>
                    <a:pt x="21451" y="1148200"/>
                  </a:lnTo>
                  <a:lnTo>
                    <a:pt x="5573" y="1103771"/>
                  </a:lnTo>
                  <a:lnTo>
                    <a:pt x="0" y="1055369"/>
                  </a:lnTo>
                  <a:lnTo>
                    <a:pt x="0" y="211073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90356" y="5836411"/>
            <a:ext cx="864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/root/html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1939" y="4362389"/>
            <a:ext cx="3929379" cy="1340485"/>
            <a:chOff x="4841939" y="4362389"/>
            <a:chExt cx="3929379" cy="1340485"/>
          </a:xfrm>
        </p:grpSpPr>
        <p:sp>
          <p:nvSpPr>
            <p:cNvPr id="11" name="object 11"/>
            <p:cNvSpPr/>
            <p:nvPr/>
          </p:nvSpPr>
          <p:spPr>
            <a:xfrm>
              <a:off x="8441626" y="5256987"/>
              <a:ext cx="329565" cy="445770"/>
            </a:xfrm>
            <a:custGeom>
              <a:avLst/>
              <a:gdLst/>
              <a:ahLst/>
              <a:cxnLst/>
              <a:rect l="l" t="t" r="r" b="b"/>
              <a:pathLst>
                <a:path w="329565" h="445770">
                  <a:moveTo>
                    <a:pt x="329107" y="304761"/>
                  </a:moveTo>
                  <a:lnTo>
                    <a:pt x="316115" y="322961"/>
                  </a:lnTo>
                  <a:lnTo>
                    <a:pt x="293839" y="332359"/>
                  </a:lnTo>
                  <a:lnTo>
                    <a:pt x="293839" y="379780"/>
                  </a:lnTo>
                  <a:lnTo>
                    <a:pt x="293839" y="393839"/>
                  </a:lnTo>
                  <a:lnTo>
                    <a:pt x="289140" y="398526"/>
                  </a:lnTo>
                  <a:lnTo>
                    <a:pt x="275031" y="398526"/>
                  </a:lnTo>
                  <a:lnTo>
                    <a:pt x="270332" y="393839"/>
                  </a:lnTo>
                  <a:lnTo>
                    <a:pt x="270332" y="379780"/>
                  </a:lnTo>
                  <a:lnTo>
                    <a:pt x="275031" y="375081"/>
                  </a:lnTo>
                  <a:lnTo>
                    <a:pt x="289140" y="375081"/>
                  </a:lnTo>
                  <a:lnTo>
                    <a:pt x="293839" y="379780"/>
                  </a:lnTo>
                  <a:lnTo>
                    <a:pt x="293839" y="332359"/>
                  </a:lnTo>
                  <a:lnTo>
                    <a:pt x="280771" y="337870"/>
                  </a:lnTo>
                  <a:lnTo>
                    <a:pt x="228447" y="347941"/>
                  </a:lnTo>
                  <a:lnTo>
                    <a:pt x="164553" y="351650"/>
                  </a:lnTo>
                  <a:lnTo>
                    <a:pt x="100660" y="347941"/>
                  </a:lnTo>
                  <a:lnTo>
                    <a:pt x="48336" y="337870"/>
                  </a:lnTo>
                  <a:lnTo>
                    <a:pt x="12979" y="322961"/>
                  </a:lnTo>
                  <a:lnTo>
                    <a:pt x="0" y="304761"/>
                  </a:lnTo>
                  <a:lnTo>
                    <a:pt x="0" y="398526"/>
                  </a:lnTo>
                  <a:lnTo>
                    <a:pt x="12979" y="416737"/>
                  </a:lnTo>
                  <a:lnTo>
                    <a:pt x="48336" y="431647"/>
                  </a:lnTo>
                  <a:lnTo>
                    <a:pt x="100660" y="441718"/>
                  </a:lnTo>
                  <a:lnTo>
                    <a:pt x="164553" y="445414"/>
                  </a:lnTo>
                  <a:lnTo>
                    <a:pt x="228447" y="441718"/>
                  </a:lnTo>
                  <a:lnTo>
                    <a:pt x="280771" y="431647"/>
                  </a:lnTo>
                  <a:lnTo>
                    <a:pt x="316115" y="416737"/>
                  </a:lnTo>
                  <a:lnTo>
                    <a:pt x="329107" y="398526"/>
                  </a:lnTo>
                  <a:lnTo>
                    <a:pt x="329107" y="375081"/>
                  </a:lnTo>
                  <a:lnTo>
                    <a:pt x="329107" y="351650"/>
                  </a:lnTo>
                  <a:lnTo>
                    <a:pt x="329107" y="304761"/>
                  </a:lnTo>
                  <a:close/>
                </a:path>
                <a:path w="329565" h="445770">
                  <a:moveTo>
                    <a:pt x="329107" y="187540"/>
                  </a:moveTo>
                  <a:lnTo>
                    <a:pt x="316115" y="205740"/>
                  </a:lnTo>
                  <a:lnTo>
                    <a:pt x="293839" y="215138"/>
                  </a:lnTo>
                  <a:lnTo>
                    <a:pt x="293839" y="262559"/>
                  </a:lnTo>
                  <a:lnTo>
                    <a:pt x="293839" y="276631"/>
                  </a:lnTo>
                  <a:lnTo>
                    <a:pt x="289140" y="281317"/>
                  </a:lnTo>
                  <a:lnTo>
                    <a:pt x="275031" y="281317"/>
                  </a:lnTo>
                  <a:lnTo>
                    <a:pt x="270332" y="276631"/>
                  </a:lnTo>
                  <a:lnTo>
                    <a:pt x="270332" y="262559"/>
                  </a:lnTo>
                  <a:lnTo>
                    <a:pt x="275031" y="257873"/>
                  </a:lnTo>
                  <a:lnTo>
                    <a:pt x="289140" y="257873"/>
                  </a:lnTo>
                  <a:lnTo>
                    <a:pt x="293839" y="262559"/>
                  </a:lnTo>
                  <a:lnTo>
                    <a:pt x="293839" y="215138"/>
                  </a:lnTo>
                  <a:lnTo>
                    <a:pt x="280771" y="220649"/>
                  </a:lnTo>
                  <a:lnTo>
                    <a:pt x="228447" y="230733"/>
                  </a:lnTo>
                  <a:lnTo>
                    <a:pt x="164553" y="234429"/>
                  </a:lnTo>
                  <a:lnTo>
                    <a:pt x="100660" y="230733"/>
                  </a:lnTo>
                  <a:lnTo>
                    <a:pt x="48336" y="220649"/>
                  </a:lnTo>
                  <a:lnTo>
                    <a:pt x="12979" y="205740"/>
                  </a:lnTo>
                  <a:lnTo>
                    <a:pt x="0" y="187540"/>
                  </a:lnTo>
                  <a:lnTo>
                    <a:pt x="0" y="281317"/>
                  </a:lnTo>
                  <a:lnTo>
                    <a:pt x="12979" y="299516"/>
                  </a:lnTo>
                  <a:lnTo>
                    <a:pt x="48336" y="314426"/>
                  </a:lnTo>
                  <a:lnTo>
                    <a:pt x="100660" y="324497"/>
                  </a:lnTo>
                  <a:lnTo>
                    <a:pt x="164553" y="328206"/>
                  </a:lnTo>
                  <a:lnTo>
                    <a:pt x="228447" y="324497"/>
                  </a:lnTo>
                  <a:lnTo>
                    <a:pt x="280771" y="314426"/>
                  </a:lnTo>
                  <a:lnTo>
                    <a:pt x="316115" y="299516"/>
                  </a:lnTo>
                  <a:lnTo>
                    <a:pt x="329107" y="281317"/>
                  </a:lnTo>
                  <a:lnTo>
                    <a:pt x="329107" y="257873"/>
                  </a:lnTo>
                  <a:lnTo>
                    <a:pt x="329107" y="234429"/>
                  </a:lnTo>
                  <a:lnTo>
                    <a:pt x="329107" y="187540"/>
                  </a:lnTo>
                  <a:close/>
                </a:path>
                <a:path w="329565" h="445770">
                  <a:moveTo>
                    <a:pt x="329107" y="70319"/>
                  </a:moveTo>
                  <a:lnTo>
                    <a:pt x="316115" y="88531"/>
                  </a:lnTo>
                  <a:lnTo>
                    <a:pt x="293839" y="97929"/>
                  </a:lnTo>
                  <a:lnTo>
                    <a:pt x="293839" y="145338"/>
                  </a:lnTo>
                  <a:lnTo>
                    <a:pt x="293839" y="159410"/>
                  </a:lnTo>
                  <a:lnTo>
                    <a:pt x="289140" y="164096"/>
                  </a:lnTo>
                  <a:lnTo>
                    <a:pt x="275031" y="164096"/>
                  </a:lnTo>
                  <a:lnTo>
                    <a:pt x="270332" y="159410"/>
                  </a:lnTo>
                  <a:lnTo>
                    <a:pt x="270332" y="145338"/>
                  </a:lnTo>
                  <a:lnTo>
                    <a:pt x="275031" y="140652"/>
                  </a:lnTo>
                  <a:lnTo>
                    <a:pt x="289140" y="140652"/>
                  </a:lnTo>
                  <a:lnTo>
                    <a:pt x="293839" y="145338"/>
                  </a:lnTo>
                  <a:lnTo>
                    <a:pt x="293839" y="97929"/>
                  </a:lnTo>
                  <a:lnTo>
                    <a:pt x="280771" y="103441"/>
                  </a:lnTo>
                  <a:lnTo>
                    <a:pt x="228447" y="113512"/>
                  </a:lnTo>
                  <a:lnTo>
                    <a:pt x="164553" y="117208"/>
                  </a:lnTo>
                  <a:lnTo>
                    <a:pt x="100660" y="113512"/>
                  </a:lnTo>
                  <a:lnTo>
                    <a:pt x="48336" y="103441"/>
                  </a:lnTo>
                  <a:lnTo>
                    <a:pt x="12979" y="88531"/>
                  </a:lnTo>
                  <a:lnTo>
                    <a:pt x="0" y="70319"/>
                  </a:lnTo>
                  <a:lnTo>
                    <a:pt x="0" y="164096"/>
                  </a:lnTo>
                  <a:lnTo>
                    <a:pt x="12979" y="182295"/>
                  </a:lnTo>
                  <a:lnTo>
                    <a:pt x="48336" y="197205"/>
                  </a:lnTo>
                  <a:lnTo>
                    <a:pt x="100660" y="207289"/>
                  </a:lnTo>
                  <a:lnTo>
                    <a:pt x="164553" y="210985"/>
                  </a:lnTo>
                  <a:lnTo>
                    <a:pt x="228447" y="207289"/>
                  </a:lnTo>
                  <a:lnTo>
                    <a:pt x="280771" y="197205"/>
                  </a:lnTo>
                  <a:lnTo>
                    <a:pt x="316115" y="182295"/>
                  </a:lnTo>
                  <a:lnTo>
                    <a:pt x="329107" y="164096"/>
                  </a:lnTo>
                  <a:lnTo>
                    <a:pt x="329107" y="140652"/>
                  </a:lnTo>
                  <a:lnTo>
                    <a:pt x="329107" y="117208"/>
                  </a:lnTo>
                  <a:lnTo>
                    <a:pt x="329107" y="70319"/>
                  </a:lnTo>
                  <a:close/>
                </a:path>
                <a:path w="329565" h="445770">
                  <a:moveTo>
                    <a:pt x="329107" y="46875"/>
                  </a:moveTo>
                  <a:lnTo>
                    <a:pt x="316179" y="28625"/>
                  </a:lnTo>
                  <a:lnTo>
                    <a:pt x="280911" y="13728"/>
                  </a:lnTo>
                  <a:lnTo>
                    <a:pt x="228600" y="3683"/>
                  </a:lnTo>
                  <a:lnTo>
                    <a:pt x="164553" y="0"/>
                  </a:lnTo>
                  <a:lnTo>
                    <a:pt x="100495" y="3683"/>
                  </a:lnTo>
                  <a:lnTo>
                    <a:pt x="48196" y="13728"/>
                  </a:lnTo>
                  <a:lnTo>
                    <a:pt x="12928" y="28625"/>
                  </a:lnTo>
                  <a:lnTo>
                    <a:pt x="0" y="46875"/>
                  </a:lnTo>
                  <a:lnTo>
                    <a:pt x="12928" y="65125"/>
                  </a:lnTo>
                  <a:lnTo>
                    <a:pt x="48196" y="80035"/>
                  </a:lnTo>
                  <a:lnTo>
                    <a:pt x="100495" y="90081"/>
                  </a:lnTo>
                  <a:lnTo>
                    <a:pt x="164553" y="93764"/>
                  </a:lnTo>
                  <a:lnTo>
                    <a:pt x="228600" y="90081"/>
                  </a:lnTo>
                  <a:lnTo>
                    <a:pt x="280911" y="80035"/>
                  </a:lnTo>
                  <a:lnTo>
                    <a:pt x="316179" y="65125"/>
                  </a:lnTo>
                  <a:lnTo>
                    <a:pt x="329107" y="4687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1938" y="4362399"/>
              <a:ext cx="329565" cy="445770"/>
            </a:xfrm>
            <a:custGeom>
              <a:avLst/>
              <a:gdLst/>
              <a:ahLst/>
              <a:cxnLst/>
              <a:rect l="l" t="t" r="r" b="b"/>
              <a:pathLst>
                <a:path w="329564" h="445770">
                  <a:moveTo>
                    <a:pt x="329107" y="304761"/>
                  </a:moveTo>
                  <a:lnTo>
                    <a:pt x="316115" y="322961"/>
                  </a:lnTo>
                  <a:lnTo>
                    <a:pt x="293839" y="332359"/>
                  </a:lnTo>
                  <a:lnTo>
                    <a:pt x="293839" y="379780"/>
                  </a:lnTo>
                  <a:lnTo>
                    <a:pt x="293839" y="393839"/>
                  </a:lnTo>
                  <a:lnTo>
                    <a:pt x="289140" y="398526"/>
                  </a:lnTo>
                  <a:lnTo>
                    <a:pt x="275031" y="398526"/>
                  </a:lnTo>
                  <a:lnTo>
                    <a:pt x="270332" y="393839"/>
                  </a:lnTo>
                  <a:lnTo>
                    <a:pt x="270332" y="379780"/>
                  </a:lnTo>
                  <a:lnTo>
                    <a:pt x="275031" y="375081"/>
                  </a:lnTo>
                  <a:lnTo>
                    <a:pt x="289140" y="375081"/>
                  </a:lnTo>
                  <a:lnTo>
                    <a:pt x="293839" y="379780"/>
                  </a:lnTo>
                  <a:lnTo>
                    <a:pt x="293839" y="332359"/>
                  </a:lnTo>
                  <a:lnTo>
                    <a:pt x="280771" y="337870"/>
                  </a:lnTo>
                  <a:lnTo>
                    <a:pt x="228447" y="347941"/>
                  </a:lnTo>
                  <a:lnTo>
                    <a:pt x="164553" y="351650"/>
                  </a:lnTo>
                  <a:lnTo>
                    <a:pt x="100660" y="347941"/>
                  </a:lnTo>
                  <a:lnTo>
                    <a:pt x="48336" y="337870"/>
                  </a:lnTo>
                  <a:lnTo>
                    <a:pt x="12979" y="322961"/>
                  </a:lnTo>
                  <a:lnTo>
                    <a:pt x="0" y="304761"/>
                  </a:lnTo>
                  <a:lnTo>
                    <a:pt x="0" y="398526"/>
                  </a:lnTo>
                  <a:lnTo>
                    <a:pt x="12979" y="416737"/>
                  </a:lnTo>
                  <a:lnTo>
                    <a:pt x="48336" y="431647"/>
                  </a:lnTo>
                  <a:lnTo>
                    <a:pt x="100660" y="441718"/>
                  </a:lnTo>
                  <a:lnTo>
                    <a:pt x="164553" y="445414"/>
                  </a:lnTo>
                  <a:lnTo>
                    <a:pt x="228447" y="441718"/>
                  </a:lnTo>
                  <a:lnTo>
                    <a:pt x="280771" y="431647"/>
                  </a:lnTo>
                  <a:lnTo>
                    <a:pt x="316115" y="416737"/>
                  </a:lnTo>
                  <a:lnTo>
                    <a:pt x="329107" y="398526"/>
                  </a:lnTo>
                  <a:lnTo>
                    <a:pt x="329107" y="375081"/>
                  </a:lnTo>
                  <a:lnTo>
                    <a:pt x="329107" y="351650"/>
                  </a:lnTo>
                  <a:lnTo>
                    <a:pt x="329107" y="304761"/>
                  </a:lnTo>
                  <a:close/>
                </a:path>
                <a:path w="329564" h="445770">
                  <a:moveTo>
                    <a:pt x="329107" y="187540"/>
                  </a:moveTo>
                  <a:lnTo>
                    <a:pt x="316115" y="205740"/>
                  </a:lnTo>
                  <a:lnTo>
                    <a:pt x="293839" y="215138"/>
                  </a:lnTo>
                  <a:lnTo>
                    <a:pt x="293839" y="262559"/>
                  </a:lnTo>
                  <a:lnTo>
                    <a:pt x="293839" y="276631"/>
                  </a:lnTo>
                  <a:lnTo>
                    <a:pt x="289140" y="281317"/>
                  </a:lnTo>
                  <a:lnTo>
                    <a:pt x="275031" y="281317"/>
                  </a:lnTo>
                  <a:lnTo>
                    <a:pt x="270332" y="276631"/>
                  </a:lnTo>
                  <a:lnTo>
                    <a:pt x="270332" y="262559"/>
                  </a:lnTo>
                  <a:lnTo>
                    <a:pt x="275031" y="257873"/>
                  </a:lnTo>
                  <a:lnTo>
                    <a:pt x="289140" y="257873"/>
                  </a:lnTo>
                  <a:lnTo>
                    <a:pt x="293839" y="262559"/>
                  </a:lnTo>
                  <a:lnTo>
                    <a:pt x="293839" y="215138"/>
                  </a:lnTo>
                  <a:lnTo>
                    <a:pt x="280771" y="220649"/>
                  </a:lnTo>
                  <a:lnTo>
                    <a:pt x="228447" y="230733"/>
                  </a:lnTo>
                  <a:lnTo>
                    <a:pt x="164553" y="234429"/>
                  </a:lnTo>
                  <a:lnTo>
                    <a:pt x="100660" y="230733"/>
                  </a:lnTo>
                  <a:lnTo>
                    <a:pt x="48336" y="220649"/>
                  </a:lnTo>
                  <a:lnTo>
                    <a:pt x="12979" y="205740"/>
                  </a:lnTo>
                  <a:lnTo>
                    <a:pt x="0" y="187540"/>
                  </a:lnTo>
                  <a:lnTo>
                    <a:pt x="0" y="281317"/>
                  </a:lnTo>
                  <a:lnTo>
                    <a:pt x="12979" y="299516"/>
                  </a:lnTo>
                  <a:lnTo>
                    <a:pt x="48336" y="314426"/>
                  </a:lnTo>
                  <a:lnTo>
                    <a:pt x="100660" y="324497"/>
                  </a:lnTo>
                  <a:lnTo>
                    <a:pt x="164553" y="328206"/>
                  </a:lnTo>
                  <a:lnTo>
                    <a:pt x="228447" y="324497"/>
                  </a:lnTo>
                  <a:lnTo>
                    <a:pt x="280771" y="314426"/>
                  </a:lnTo>
                  <a:lnTo>
                    <a:pt x="316115" y="299516"/>
                  </a:lnTo>
                  <a:lnTo>
                    <a:pt x="329107" y="281317"/>
                  </a:lnTo>
                  <a:lnTo>
                    <a:pt x="329107" y="257873"/>
                  </a:lnTo>
                  <a:lnTo>
                    <a:pt x="329107" y="234429"/>
                  </a:lnTo>
                  <a:lnTo>
                    <a:pt x="329107" y="187540"/>
                  </a:lnTo>
                  <a:close/>
                </a:path>
                <a:path w="329564" h="445770">
                  <a:moveTo>
                    <a:pt x="329107" y="70319"/>
                  </a:moveTo>
                  <a:lnTo>
                    <a:pt x="316115" y="88531"/>
                  </a:lnTo>
                  <a:lnTo>
                    <a:pt x="293839" y="97929"/>
                  </a:lnTo>
                  <a:lnTo>
                    <a:pt x="293839" y="145338"/>
                  </a:lnTo>
                  <a:lnTo>
                    <a:pt x="293839" y="159410"/>
                  </a:lnTo>
                  <a:lnTo>
                    <a:pt x="289140" y="164096"/>
                  </a:lnTo>
                  <a:lnTo>
                    <a:pt x="275031" y="164096"/>
                  </a:lnTo>
                  <a:lnTo>
                    <a:pt x="270332" y="159410"/>
                  </a:lnTo>
                  <a:lnTo>
                    <a:pt x="270332" y="145338"/>
                  </a:lnTo>
                  <a:lnTo>
                    <a:pt x="275031" y="140652"/>
                  </a:lnTo>
                  <a:lnTo>
                    <a:pt x="289140" y="140652"/>
                  </a:lnTo>
                  <a:lnTo>
                    <a:pt x="293839" y="145338"/>
                  </a:lnTo>
                  <a:lnTo>
                    <a:pt x="293839" y="97929"/>
                  </a:lnTo>
                  <a:lnTo>
                    <a:pt x="280771" y="103441"/>
                  </a:lnTo>
                  <a:lnTo>
                    <a:pt x="228447" y="113512"/>
                  </a:lnTo>
                  <a:lnTo>
                    <a:pt x="164553" y="117208"/>
                  </a:lnTo>
                  <a:lnTo>
                    <a:pt x="100660" y="113512"/>
                  </a:lnTo>
                  <a:lnTo>
                    <a:pt x="48336" y="103441"/>
                  </a:lnTo>
                  <a:lnTo>
                    <a:pt x="12979" y="88531"/>
                  </a:lnTo>
                  <a:lnTo>
                    <a:pt x="0" y="70319"/>
                  </a:lnTo>
                  <a:lnTo>
                    <a:pt x="0" y="164096"/>
                  </a:lnTo>
                  <a:lnTo>
                    <a:pt x="12979" y="182295"/>
                  </a:lnTo>
                  <a:lnTo>
                    <a:pt x="48336" y="197205"/>
                  </a:lnTo>
                  <a:lnTo>
                    <a:pt x="100660" y="207289"/>
                  </a:lnTo>
                  <a:lnTo>
                    <a:pt x="164553" y="210985"/>
                  </a:lnTo>
                  <a:lnTo>
                    <a:pt x="228447" y="207289"/>
                  </a:lnTo>
                  <a:lnTo>
                    <a:pt x="280771" y="197205"/>
                  </a:lnTo>
                  <a:lnTo>
                    <a:pt x="316115" y="182295"/>
                  </a:lnTo>
                  <a:lnTo>
                    <a:pt x="329107" y="164096"/>
                  </a:lnTo>
                  <a:lnTo>
                    <a:pt x="329107" y="140652"/>
                  </a:lnTo>
                  <a:lnTo>
                    <a:pt x="329107" y="117208"/>
                  </a:lnTo>
                  <a:lnTo>
                    <a:pt x="329107" y="70319"/>
                  </a:lnTo>
                  <a:close/>
                </a:path>
                <a:path w="329564" h="445770">
                  <a:moveTo>
                    <a:pt x="329107" y="46875"/>
                  </a:moveTo>
                  <a:lnTo>
                    <a:pt x="316179" y="28625"/>
                  </a:lnTo>
                  <a:lnTo>
                    <a:pt x="280911" y="13728"/>
                  </a:lnTo>
                  <a:lnTo>
                    <a:pt x="228600" y="3683"/>
                  </a:lnTo>
                  <a:lnTo>
                    <a:pt x="164553" y="0"/>
                  </a:lnTo>
                  <a:lnTo>
                    <a:pt x="100495" y="3683"/>
                  </a:lnTo>
                  <a:lnTo>
                    <a:pt x="48196" y="13728"/>
                  </a:lnTo>
                  <a:lnTo>
                    <a:pt x="12928" y="28625"/>
                  </a:lnTo>
                  <a:lnTo>
                    <a:pt x="0" y="46875"/>
                  </a:lnTo>
                  <a:lnTo>
                    <a:pt x="12928" y="65125"/>
                  </a:lnTo>
                  <a:lnTo>
                    <a:pt x="48196" y="80035"/>
                  </a:lnTo>
                  <a:lnTo>
                    <a:pt x="100495" y="90081"/>
                  </a:lnTo>
                  <a:lnTo>
                    <a:pt x="164553" y="93764"/>
                  </a:lnTo>
                  <a:lnTo>
                    <a:pt x="228600" y="90081"/>
                  </a:lnTo>
                  <a:lnTo>
                    <a:pt x="280911" y="80035"/>
                  </a:lnTo>
                  <a:lnTo>
                    <a:pt x="316179" y="65125"/>
                  </a:lnTo>
                  <a:lnTo>
                    <a:pt x="329107" y="46875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8280" y="4546092"/>
              <a:ext cx="2941955" cy="943610"/>
            </a:xfrm>
            <a:custGeom>
              <a:avLst/>
              <a:gdLst/>
              <a:ahLst/>
              <a:cxnLst/>
              <a:rect l="l" t="t" r="r" b="b"/>
              <a:pathLst>
                <a:path w="2941954" h="943610">
                  <a:moveTo>
                    <a:pt x="2865754" y="866901"/>
                  </a:moveTo>
                  <a:lnTo>
                    <a:pt x="2865754" y="943101"/>
                  </a:lnTo>
                  <a:lnTo>
                    <a:pt x="2929254" y="911351"/>
                  </a:lnTo>
                  <a:lnTo>
                    <a:pt x="2878454" y="911351"/>
                  </a:lnTo>
                  <a:lnTo>
                    <a:pt x="2878454" y="898651"/>
                  </a:lnTo>
                  <a:lnTo>
                    <a:pt x="2929254" y="898651"/>
                  </a:lnTo>
                  <a:lnTo>
                    <a:pt x="2865754" y="866901"/>
                  </a:lnTo>
                  <a:close/>
                </a:path>
                <a:path w="2941954" h="943610">
                  <a:moveTo>
                    <a:pt x="1464691" y="38099"/>
                  </a:moveTo>
                  <a:lnTo>
                    <a:pt x="1464691" y="911351"/>
                  </a:lnTo>
                  <a:lnTo>
                    <a:pt x="2865754" y="911351"/>
                  </a:lnTo>
                  <a:lnTo>
                    <a:pt x="2865754" y="905001"/>
                  </a:lnTo>
                  <a:lnTo>
                    <a:pt x="1477391" y="905001"/>
                  </a:lnTo>
                  <a:lnTo>
                    <a:pt x="1471041" y="898651"/>
                  </a:lnTo>
                  <a:lnTo>
                    <a:pt x="1477391" y="898651"/>
                  </a:lnTo>
                  <a:lnTo>
                    <a:pt x="1477391" y="44449"/>
                  </a:lnTo>
                  <a:lnTo>
                    <a:pt x="1471041" y="44449"/>
                  </a:lnTo>
                  <a:lnTo>
                    <a:pt x="1464691" y="38099"/>
                  </a:lnTo>
                  <a:close/>
                </a:path>
                <a:path w="2941954" h="943610">
                  <a:moveTo>
                    <a:pt x="2929254" y="898651"/>
                  </a:moveTo>
                  <a:lnTo>
                    <a:pt x="2878454" y="898651"/>
                  </a:lnTo>
                  <a:lnTo>
                    <a:pt x="2878454" y="911351"/>
                  </a:lnTo>
                  <a:lnTo>
                    <a:pt x="2929254" y="911351"/>
                  </a:lnTo>
                  <a:lnTo>
                    <a:pt x="2941954" y="905001"/>
                  </a:lnTo>
                  <a:lnTo>
                    <a:pt x="2929254" y="898651"/>
                  </a:lnTo>
                  <a:close/>
                </a:path>
                <a:path w="2941954" h="943610">
                  <a:moveTo>
                    <a:pt x="1477391" y="898651"/>
                  </a:moveTo>
                  <a:lnTo>
                    <a:pt x="1471041" y="898651"/>
                  </a:lnTo>
                  <a:lnTo>
                    <a:pt x="1477391" y="905001"/>
                  </a:lnTo>
                  <a:lnTo>
                    <a:pt x="1477391" y="898651"/>
                  </a:lnTo>
                  <a:close/>
                </a:path>
                <a:path w="2941954" h="943610">
                  <a:moveTo>
                    <a:pt x="2865754" y="898651"/>
                  </a:moveTo>
                  <a:lnTo>
                    <a:pt x="1477391" y="898651"/>
                  </a:lnTo>
                  <a:lnTo>
                    <a:pt x="1477391" y="905001"/>
                  </a:lnTo>
                  <a:lnTo>
                    <a:pt x="2865754" y="905001"/>
                  </a:lnTo>
                  <a:lnTo>
                    <a:pt x="2865754" y="898651"/>
                  </a:lnTo>
                  <a:close/>
                </a:path>
                <a:path w="2941954" h="94361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2941954" h="94361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2941954" h="943610">
                  <a:moveTo>
                    <a:pt x="1477391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464691" y="44449"/>
                  </a:lnTo>
                  <a:lnTo>
                    <a:pt x="1464691" y="38099"/>
                  </a:lnTo>
                  <a:lnTo>
                    <a:pt x="1477391" y="38099"/>
                  </a:lnTo>
                  <a:lnTo>
                    <a:pt x="1477391" y="31749"/>
                  </a:lnTo>
                  <a:close/>
                </a:path>
                <a:path w="2941954" h="943610">
                  <a:moveTo>
                    <a:pt x="1477391" y="38099"/>
                  </a:moveTo>
                  <a:lnTo>
                    <a:pt x="1464691" y="38099"/>
                  </a:lnTo>
                  <a:lnTo>
                    <a:pt x="1471041" y="44449"/>
                  </a:lnTo>
                  <a:lnTo>
                    <a:pt x="1477391" y="44449"/>
                  </a:lnTo>
                  <a:lnTo>
                    <a:pt x="1477391" y="3809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52215" y="4791583"/>
            <a:ext cx="1921510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1905"/>
              </a:lnSpc>
              <a:spcBef>
                <a:spcPts val="95"/>
              </a:spcBef>
            </a:pP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/var/www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/html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27832" y="3970020"/>
            <a:ext cx="6103620" cy="838200"/>
            <a:chOff x="3227832" y="3970020"/>
            <a:chExt cx="6103620" cy="8382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7832" y="4361688"/>
              <a:ext cx="445007" cy="4465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7967" y="3970020"/>
              <a:ext cx="443483" cy="522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20948" y="6049467"/>
            <a:ext cx="1430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00"/>
              </a:lnSpc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359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volumes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com</a:t>
            </a:r>
            <a:r>
              <a:rPr spc="-270" dirty="0">
                <a:solidFill>
                  <a:srgbClr val="FFFFFF"/>
                </a:solidFill>
              </a:rPr>
              <a:t>m</a:t>
            </a:r>
            <a:r>
              <a:rPr spc="-195" dirty="0">
                <a:solidFill>
                  <a:srgbClr val="FFFFFF"/>
                </a:solidFill>
              </a:rPr>
              <a:t>an</a:t>
            </a:r>
            <a:r>
              <a:rPr spc="-210" dirty="0">
                <a:solidFill>
                  <a:srgbClr val="FFFFFF"/>
                </a:solidFill>
              </a:rPr>
              <a:t>d</a:t>
            </a:r>
            <a:r>
              <a:rPr spc="-5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6387" y="989837"/>
            <a:ext cx="554863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2715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&lt;vo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ume_na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e&gt; 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ls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spect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&lt;vo</a:t>
            </a:r>
            <a:r>
              <a:rPr sz="2800" spc="-1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ume_na</a:t>
            </a:r>
            <a:r>
              <a:rPr sz="2800" spc="-1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e&gt; 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rm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&lt;vol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_na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e&gt; 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vol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pr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ne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6176" y="3991355"/>
            <a:ext cx="10876915" cy="2299970"/>
            <a:chOff x="646176" y="3991355"/>
            <a:chExt cx="10876915" cy="22999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6" y="4044695"/>
              <a:ext cx="5440680" cy="2246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5143" y="3991355"/>
              <a:ext cx="5417820" cy="22479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86989" y="6196380"/>
            <a:ext cx="1558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Na</a:t>
            </a:r>
            <a:r>
              <a:rPr sz="2000" spc="-55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2000" spc="-185" dirty="0">
                <a:solidFill>
                  <a:srgbClr val="FFC000"/>
                </a:solidFill>
                <a:latin typeface="Trebuchet MS"/>
                <a:cs typeface="Trebuchet MS"/>
              </a:rPr>
              <a:t>ed</a:t>
            </a:r>
            <a:r>
              <a:rPr sz="20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C000"/>
                </a:solidFill>
                <a:latin typeface="Trebuchet MS"/>
                <a:cs typeface="Trebuchet MS"/>
              </a:rPr>
              <a:t>Volume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10" name="object 10"/>
          <p:cNvSpPr txBox="1"/>
          <p:nvPr/>
        </p:nvSpPr>
        <p:spPr>
          <a:xfrm>
            <a:off x="8199881" y="6196380"/>
            <a:ext cx="1287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FFC000"/>
                </a:solidFill>
                <a:latin typeface="Trebuchet MS"/>
                <a:cs typeface="Trebuchet MS"/>
              </a:rPr>
              <a:t>Bin</a:t>
            </a:r>
            <a:r>
              <a:rPr sz="2000" spc="-15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0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Volum</a:t>
            </a:r>
            <a:r>
              <a:rPr sz="2000" spc="-21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81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90" dirty="0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6119" y="975360"/>
            <a:ext cx="4803648" cy="24201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4350" y="624364"/>
            <a:ext cx="8848725" cy="34112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44450" marR="2843530">
              <a:lnSpc>
                <a:spcPct val="153400"/>
              </a:lnSpc>
              <a:spcBef>
                <a:spcPts val="229"/>
              </a:spcBef>
            </a:pPr>
            <a:r>
              <a:rPr sz="2800" spc="-130" dirty="0">
                <a:solidFill>
                  <a:srgbClr val="316CE4"/>
                </a:solidFill>
                <a:latin typeface="Trebuchet MS"/>
                <a:cs typeface="Trebuchet MS"/>
              </a:rPr>
              <a:t>De</a:t>
            </a:r>
            <a:r>
              <a:rPr sz="2800" spc="-195" dirty="0">
                <a:solidFill>
                  <a:srgbClr val="316CE4"/>
                </a:solidFill>
                <a:latin typeface="Trebuchet MS"/>
                <a:cs typeface="Trebuchet MS"/>
              </a:rPr>
              <a:t>m</a:t>
            </a:r>
            <a:r>
              <a:rPr sz="2800" spc="-200" dirty="0">
                <a:solidFill>
                  <a:srgbClr val="316CE4"/>
                </a:solidFill>
                <a:latin typeface="Trebuchet MS"/>
                <a:cs typeface="Trebuchet MS"/>
              </a:rPr>
              <a:t>o</a:t>
            </a:r>
            <a:r>
              <a:rPr sz="2800" spc="-3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Hosti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bsite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nx 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name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530" dirty="0">
                <a:solidFill>
                  <a:srgbClr val="FC2D53"/>
                </a:solidFill>
                <a:latin typeface="Trebuchet MS"/>
                <a:cs typeface="Trebuchet MS"/>
              </a:rPr>
              <a:t>–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80:</a:t>
            </a:r>
            <a:r>
              <a:rPr sz="2800" spc="-140" dirty="0">
                <a:solidFill>
                  <a:srgbClr val="FC2D53"/>
                </a:solidFill>
                <a:latin typeface="Trebuchet MS"/>
                <a:cs typeface="Trebuchet MS"/>
              </a:rPr>
              <a:t>8</a:t>
            </a:r>
            <a:r>
              <a:rPr sz="2800" spc="-70" dirty="0">
                <a:solidFill>
                  <a:srgbClr val="FC2D53"/>
                </a:solidFill>
                <a:latin typeface="Trebuchet MS"/>
                <a:cs typeface="Trebuchet MS"/>
              </a:rPr>
              <a:t>0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ngi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x 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exec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eb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ash</a:t>
            </a:r>
            <a:endParaRPr sz="2400">
              <a:latin typeface="Trebuchet MS"/>
              <a:cs typeface="Trebuchet MS"/>
            </a:endParaRPr>
          </a:p>
          <a:p>
            <a:pPr marL="44450" marR="3018790">
              <a:lnSpc>
                <a:spcPct val="100000"/>
              </a:lnSpc>
              <a:tabLst>
                <a:tab pos="1243965" algn="l"/>
                <a:tab pos="2888615" algn="l"/>
              </a:tabLst>
            </a:pP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t@768faf801706:/#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ls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/usr/share/ngin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x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/html 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50x.html	</a:t>
            </a:r>
            <a:r>
              <a:rPr sz="2400" b="1" spc="-204" dirty="0">
                <a:solidFill>
                  <a:srgbClr val="FFC000"/>
                </a:solidFill>
                <a:latin typeface="Trebuchet MS"/>
                <a:cs typeface="Trebuchet MS"/>
              </a:rPr>
              <a:t>index.html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-d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--name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-p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80:80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-v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$PWD:/usr/share/nginx/html</a:t>
            </a:r>
            <a:r>
              <a:rPr sz="24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nginx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8554" y="4582414"/>
            <a:ext cx="4751070" cy="1851025"/>
            <a:chOff x="368554" y="4582414"/>
            <a:chExt cx="4751070" cy="1851025"/>
          </a:xfrm>
        </p:grpSpPr>
        <p:sp>
          <p:nvSpPr>
            <p:cNvPr id="8" name="object 8"/>
            <p:cNvSpPr/>
            <p:nvPr/>
          </p:nvSpPr>
          <p:spPr>
            <a:xfrm>
              <a:off x="378714" y="4592574"/>
              <a:ext cx="4730750" cy="1830705"/>
            </a:xfrm>
            <a:custGeom>
              <a:avLst/>
              <a:gdLst/>
              <a:ahLst/>
              <a:cxnLst/>
              <a:rect l="l" t="t" r="r" b="b"/>
              <a:pathLst>
                <a:path w="4730750" h="1830704">
                  <a:moveTo>
                    <a:pt x="0" y="305053"/>
                  </a:moveTo>
                  <a:lnTo>
                    <a:pt x="3992" y="255559"/>
                  </a:lnTo>
                  <a:lnTo>
                    <a:pt x="15551" y="208613"/>
                  </a:lnTo>
                  <a:lnTo>
                    <a:pt x="34049" y="164841"/>
                  </a:lnTo>
                  <a:lnTo>
                    <a:pt x="58858" y="124870"/>
                  </a:lnTo>
                  <a:lnTo>
                    <a:pt x="89349" y="89328"/>
                  </a:lnTo>
                  <a:lnTo>
                    <a:pt x="124895" y="58842"/>
                  </a:lnTo>
                  <a:lnTo>
                    <a:pt x="164867" y="34039"/>
                  </a:lnTo>
                  <a:lnTo>
                    <a:pt x="208639" y="15546"/>
                  </a:lnTo>
                  <a:lnTo>
                    <a:pt x="255581" y="3991"/>
                  </a:lnTo>
                  <a:lnTo>
                    <a:pt x="305066" y="0"/>
                  </a:lnTo>
                  <a:lnTo>
                    <a:pt x="4425442" y="0"/>
                  </a:lnTo>
                  <a:lnTo>
                    <a:pt x="4474936" y="3991"/>
                  </a:lnTo>
                  <a:lnTo>
                    <a:pt x="4521882" y="15546"/>
                  </a:lnTo>
                  <a:lnTo>
                    <a:pt x="4565654" y="34039"/>
                  </a:lnTo>
                  <a:lnTo>
                    <a:pt x="4605625" y="58842"/>
                  </a:lnTo>
                  <a:lnTo>
                    <a:pt x="4641167" y="89328"/>
                  </a:lnTo>
                  <a:lnTo>
                    <a:pt x="4671653" y="124870"/>
                  </a:lnTo>
                  <a:lnTo>
                    <a:pt x="4696456" y="164841"/>
                  </a:lnTo>
                  <a:lnTo>
                    <a:pt x="4714949" y="208613"/>
                  </a:lnTo>
                  <a:lnTo>
                    <a:pt x="4726504" y="255559"/>
                  </a:lnTo>
                  <a:lnTo>
                    <a:pt x="4730496" y="305053"/>
                  </a:lnTo>
                  <a:lnTo>
                    <a:pt x="4730496" y="1525257"/>
                  </a:lnTo>
                  <a:lnTo>
                    <a:pt x="4726504" y="1574742"/>
                  </a:lnTo>
                  <a:lnTo>
                    <a:pt x="4714949" y="1621684"/>
                  </a:lnTo>
                  <a:lnTo>
                    <a:pt x="4696456" y="1665456"/>
                  </a:lnTo>
                  <a:lnTo>
                    <a:pt x="4671653" y="1705428"/>
                  </a:lnTo>
                  <a:lnTo>
                    <a:pt x="4641167" y="1740974"/>
                  </a:lnTo>
                  <a:lnTo>
                    <a:pt x="4605625" y="1771465"/>
                  </a:lnTo>
                  <a:lnTo>
                    <a:pt x="4565654" y="1796274"/>
                  </a:lnTo>
                  <a:lnTo>
                    <a:pt x="4521882" y="1814772"/>
                  </a:lnTo>
                  <a:lnTo>
                    <a:pt x="4474936" y="1826331"/>
                  </a:lnTo>
                  <a:lnTo>
                    <a:pt x="4425442" y="1830324"/>
                  </a:lnTo>
                  <a:lnTo>
                    <a:pt x="305066" y="1830324"/>
                  </a:lnTo>
                  <a:lnTo>
                    <a:pt x="255581" y="1826331"/>
                  </a:lnTo>
                  <a:lnTo>
                    <a:pt x="208639" y="1814772"/>
                  </a:lnTo>
                  <a:lnTo>
                    <a:pt x="164867" y="1796274"/>
                  </a:lnTo>
                  <a:lnTo>
                    <a:pt x="124895" y="1771465"/>
                  </a:lnTo>
                  <a:lnTo>
                    <a:pt x="89349" y="1740974"/>
                  </a:lnTo>
                  <a:lnTo>
                    <a:pt x="58858" y="1705428"/>
                  </a:lnTo>
                  <a:lnTo>
                    <a:pt x="34049" y="1665456"/>
                  </a:lnTo>
                  <a:lnTo>
                    <a:pt x="15551" y="1621684"/>
                  </a:lnTo>
                  <a:lnTo>
                    <a:pt x="3992" y="1574742"/>
                  </a:lnTo>
                  <a:lnTo>
                    <a:pt x="0" y="1525257"/>
                  </a:lnTo>
                  <a:lnTo>
                    <a:pt x="0" y="305053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465" y="4818126"/>
              <a:ext cx="2425065" cy="862965"/>
            </a:xfrm>
            <a:custGeom>
              <a:avLst/>
              <a:gdLst/>
              <a:ahLst/>
              <a:cxnLst/>
              <a:rect l="l" t="t" r="r" b="b"/>
              <a:pathLst>
                <a:path w="2425065" h="862964">
                  <a:moveTo>
                    <a:pt x="0" y="143763"/>
                  </a:moveTo>
                  <a:lnTo>
                    <a:pt x="7329" y="98332"/>
                  </a:lnTo>
                  <a:lnTo>
                    <a:pt x="27737" y="58869"/>
                  </a:lnTo>
                  <a:lnTo>
                    <a:pt x="58858" y="27744"/>
                  </a:lnTo>
                  <a:lnTo>
                    <a:pt x="98322" y="7331"/>
                  </a:lnTo>
                  <a:lnTo>
                    <a:pt x="143764" y="0"/>
                  </a:lnTo>
                  <a:lnTo>
                    <a:pt x="2280920" y="0"/>
                  </a:lnTo>
                  <a:lnTo>
                    <a:pt x="2326351" y="7331"/>
                  </a:lnTo>
                  <a:lnTo>
                    <a:pt x="2365814" y="27744"/>
                  </a:lnTo>
                  <a:lnTo>
                    <a:pt x="2396939" y="58869"/>
                  </a:lnTo>
                  <a:lnTo>
                    <a:pt x="2417352" y="98332"/>
                  </a:lnTo>
                  <a:lnTo>
                    <a:pt x="2424684" y="143763"/>
                  </a:lnTo>
                  <a:lnTo>
                    <a:pt x="2424684" y="718820"/>
                  </a:lnTo>
                  <a:lnTo>
                    <a:pt x="2417352" y="764261"/>
                  </a:lnTo>
                  <a:lnTo>
                    <a:pt x="2396939" y="803725"/>
                  </a:lnTo>
                  <a:lnTo>
                    <a:pt x="2365814" y="834846"/>
                  </a:lnTo>
                  <a:lnTo>
                    <a:pt x="2326351" y="855254"/>
                  </a:lnTo>
                  <a:lnTo>
                    <a:pt x="2280920" y="862584"/>
                  </a:lnTo>
                  <a:lnTo>
                    <a:pt x="143764" y="862584"/>
                  </a:lnTo>
                  <a:lnTo>
                    <a:pt x="98322" y="855254"/>
                  </a:lnTo>
                  <a:lnTo>
                    <a:pt x="58858" y="834846"/>
                  </a:lnTo>
                  <a:lnTo>
                    <a:pt x="27737" y="803725"/>
                  </a:lnTo>
                  <a:lnTo>
                    <a:pt x="7329" y="764261"/>
                  </a:lnTo>
                  <a:lnTo>
                    <a:pt x="0" y="718820"/>
                  </a:lnTo>
                  <a:lnTo>
                    <a:pt x="0" y="143763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8048" y="6113475"/>
            <a:ext cx="8458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1883" y="5956198"/>
            <a:ext cx="1454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$PWD/index.html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33109" y="4932069"/>
            <a:ext cx="2136775" cy="920115"/>
            <a:chOff x="2433109" y="4932069"/>
            <a:chExt cx="2136775" cy="9201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5729" y="5547765"/>
              <a:ext cx="224149" cy="3041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3109" y="4932069"/>
              <a:ext cx="224149" cy="30419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01111" y="5052060"/>
              <a:ext cx="1399540" cy="666750"/>
            </a:xfrm>
            <a:custGeom>
              <a:avLst/>
              <a:gdLst/>
              <a:ahLst/>
              <a:cxnLst/>
              <a:rect l="l" t="t" r="r" b="b"/>
              <a:pathLst>
                <a:path w="1399539" h="666750">
                  <a:moveTo>
                    <a:pt x="1322959" y="590245"/>
                  </a:moveTo>
                  <a:lnTo>
                    <a:pt x="1322959" y="666445"/>
                  </a:lnTo>
                  <a:lnTo>
                    <a:pt x="1386459" y="634695"/>
                  </a:lnTo>
                  <a:lnTo>
                    <a:pt x="1335659" y="634695"/>
                  </a:lnTo>
                  <a:lnTo>
                    <a:pt x="1335659" y="621995"/>
                  </a:lnTo>
                  <a:lnTo>
                    <a:pt x="1386459" y="621995"/>
                  </a:lnTo>
                  <a:lnTo>
                    <a:pt x="1322959" y="590245"/>
                  </a:lnTo>
                  <a:close/>
                </a:path>
                <a:path w="1399539" h="666750">
                  <a:moveTo>
                    <a:pt x="693292" y="38100"/>
                  </a:moveTo>
                  <a:lnTo>
                    <a:pt x="693292" y="634695"/>
                  </a:lnTo>
                  <a:lnTo>
                    <a:pt x="1322959" y="634695"/>
                  </a:lnTo>
                  <a:lnTo>
                    <a:pt x="1322959" y="628345"/>
                  </a:lnTo>
                  <a:lnTo>
                    <a:pt x="705992" y="628345"/>
                  </a:lnTo>
                  <a:lnTo>
                    <a:pt x="699642" y="621995"/>
                  </a:lnTo>
                  <a:lnTo>
                    <a:pt x="705992" y="621995"/>
                  </a:lnTo>
                  <a:lnTo>
                    <a:pt x="705992" y="44450"/>
                  </a:lnTo>
                  <a:lnTo>
                    <a:pt x="699642" y="44450"/>
                  </a:lnTo>
                  <a:lnTo>
                    <a:pt x="693292" y="38100"/>
                  </a:lnTo>
                  <a:close/>
                </a:path>
                <a:path w="1399539" h="666750">
                  <a:moveTo>
                    <a:pt x="1386459" y="621995"/>
                  </a:moveTo>
                  <a:lnTo>
                    <a:pt x="1335659" y="621995"/>
                  </a:lnTo>
                  <a:lnTo>
                    <a:pt x="1335659" y="634695"/>
                  </a:lnTo>
                  <a:lnTo>
                    <a:pt x="1386459" y="634695"/>
                  </a:lnTo>
                  <a:lnTo>
                    <a:pt x="1399159" y="628345"/>
                  </a:lnTo>
                  <a:lnTo>
                    <a:pt x="1386459" y="621995"/>
                  </a:lnTo>
                  <a:close/>
                </a:path>
                <a:path w="1399539" h="666750">
                  <a:moveTo>
                    <a:pt x="705992" y="621995"/>
                  </a:moveTo>
                  <a:lnTo>
                    <a:pt x="699642" y="621995"/>
                  </a:lnTo>
                  <a:lnTo>
                    <a:pt x="705992" y="628345"/>
                  </a:lnTo>
                  <a:lnTo>
                    <a:pt x="705992" y="621995"/>
                  </a:lnTo>
                  <a:close/>
                </a:path>
                <a:path w="1399539" h="666750">
                  <a:moveTo>
                    <a:pt x="1322959" y="621995"/>
                  </a:moveTo>
                  <a:lnTo>
                    <a:pt x="705992" y="621995"/>
                  </a:lnTo>
                  <a:lnTo>
                    <a:pt x="705992" y="628345"/>
                  </a:lnTo>
                  <a:lnTo>
                    <a:pt x="1322959" y="628345"/>
                  </a:lnTo>
                  <a:lnTo>
                    <a:pt x="1322959" y="621995"/>
                  </a:lnTo>
                  <a:close/>
                </a:path>
                <a:path w="1399539" h="66675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399539" h="66675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399539" h="666750">
                  <a:moveTo>
                    <a:pt x="70599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693292" y="44450"/>
                  </a:lnTo>
                  <a:lnTo>
                    <a:pt x="693292" y="38100"/>
                  </a:lnTo>
                  <a:lnTo>
                    <a:pt x="705992" y="38100"/>
                  </a:lnTo>
                  <a:lnTo>
                    <a:pt x="705992" y="31750"/>
                  </a:lnTo>
                  <a:close/>
                </a:path>
                <a:path w="1399539" h="666750">
                  <a:moveTo>
                    <a:pt x="705992" y="38100"/>
                  </a:moveTo>
                  <a:lnTo>
                    <a:pt x="693292" y="38100"/>
                  </a:lnTo>
                  <a:lnTo>
                    <a:pt x="699642" y="44450"/>
                  </a:lnTo>
                  <a:lnTo>
                    <a:pt x="705992" y="44450"/>
                  </a:lnTo>
                  <a:lnTo>
                    <a:pt x="705992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2030" y="5272227"/>
            <a:ext cx="2182495" cy="358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3625">
              <a:lnSpc>
                <a:spcPts val="1190"/>
              </a:lnSpc>
              <a:spcBef>
                <a:spcPts val="95"/>
              </a:spcBef>
            </a:pP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/usr/share/nginx/html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ts val="1430"/>
              </a:lnSpc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9431" y="4669535"/>
            <a:ext cx="4162425" cy="571500"/>
            <a:chOff x="789431" y="4669535"/>
            <a:chExt cx="4162425" cy="57150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431" y="4937759"/>
              <a:ext cx="303275" cy="3032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9723" y="4669535"/>
              <a:ext cx="301751" cy="35661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86600" y="4669535"/>
            <a:ext cx="4152900" cy="96164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559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>
                <a:solidFill>
                  <a:srgbClr val="FFFFFF"/>
                </a:solidFill>
              </a:rPr>
              <a:t>Buildi</a:t>
            </a:r>
            <a:r>
              <a:rPr spc="-235" dirty="0">
                <a:solidFill>
                  <a:srgbClr val="FFFFFF"/>
                </a:solidFill>
              </a:rPr>
              <a:t>n</a:t>
            </a:r>
            <a:r>
              <a:rPr spc="-80" dirty="0">
                <a:solidFill>
                  <a:srgbClr val="FFFFFF"/>
                </a:solidFill>
              </a:rPr>
              <a:t>g</a:t>
            </a:r>
            <a:r>
              <a:rPr spc="-180" dirty="0">
                <a:solidFill>
                  <a:srgbClr val="FFFFFF"/>
                </a:solidFill>
              </a:rPr>
              <a:t> </a:t>
            </a:r>
            <a:r>
              <a:rPr spc="-145" dirty="0">
                <a:solidFill>
                  <a:srgbClr val="FFFFFF"/>
                </a:solidFill>
              </a:rPr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1114" y="900176"/>
            <a:ext cx="11377930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easier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image </a:t>
            </a:r>
            <a:r>
              <a:rPr sz="2600" spc="-145" dirty="0">
                <a:solidFill>
                  <a:srgbClr val="316CE4"/>
                </a:solidFill>
                <a:latin typeface="Trebuchet MS"/>
                <a:cs typeface="Trebuchet MS"/>
              </a:rPr>
              <a:t>nginx</a:t>
            </a:r>
            <a:r>
              <a:rPr sz="2600" spc="-150" dirty="0">
                <a:solidFill>
                  <a:srgbClr val="316CE4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host.</a:t>
            </a:r>
            <a:endParaRPr sz="2600">
              <a:latin typeface="Trebuchet MS"/>
              <a:cs typeface="Trebuchet MS"/>
            </a:endParaRPr>
          </a:p>
          <a:p>
            <a:pPr marL="469900" marR="54737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lot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dependencies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provide?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FFC000"/>
                </a:solidFill>
                <a:latin typeface="Trebuchet MS"/>
                <a:cs typeface="Trebuchet MS"/>
              </a:rPr>
              <a:t>We</a:t>
            </a:r>
            <a:r>
              <a:rPr sz="26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C000"/>
                </a:solidFill>
                <a:latin typeface="Trebuchet MS"/>
                <a:cs typeface="Trebuchet MS"/>
              </a:rPr>
              <a:t>b</a:t>
            </a:r>
            <a:r>
              <a:rPr sz="2600" spc="-170" dirty="0">
                <a:solidFill>
                  <a:srgbClr val="FFC000"/>
                </a:solidFill>
                <a:latin typeface="Trebuchet MS"/>
                <a:cs typeface="Trebuchet MS"/>
              </a:rPr>
              <a:t>u</a:t>
            </a:r>
            <a:r>
              <a:rPr sz="2600" spc="-195" dirty="0">
                <a:solidFill>
                  <a:srgbClr val="FFC000"/>
                </a:solidFill>
                <a:latin typeface="Trebuchet MS"/>
                <a:cs typeface="Trebuchet MS"/>
              </a:rPr>
              <a:t>ild</a:t>
            </a:r>
            <a:r>
              <a:rPr sz="26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C000"/>
                </a:solidFill>
                <a:latin typeface="Trebuchet MS"/>
                <a:cs typeface="Trebuchet MS"/>
              </a:rPr>
              <a:t>image!!!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802623" y="2737104"/>
            <a:ext cx="2607945" cy="3420110"/>
            <a:chOff x="8802623" y="2737104"/>
            <a:chExt cx="2607945" cy="3420110"/>
          </a:xfrm>
        </p:grpSpPr>
        <p:sp>
          <p:nvSpPr>
            <p:cNvPr id="7" name="object 7"/>
            <p:cNvSpPr/>
            <p:nvPr/>
          </p:nvSpPr>
          <p:spPr>
            <a:xfrm>
              <a:off x="8802623" y="5464302"/>
              <a:ext cx="2416810" cy="574040"/>
            </a:xfrm>
            <a:custGeom>
              <a:avLst/>
              <a:gdLst/>
              <a:ahLst/>
              <a:cxnLst/>
              <a:rect l="l" t="t" r="r" b="b"/>
              <a:pathLst>
                <a:path w="2416809" h="574039">
                  <a:moveTo>
                    <a:pt x="2416302" y="0"/>
                  </a:moveTo>
                  <a:lnTo>
                    <a:pt x="0" y="0"/>
                  </a:lnTo>
                  <a:lnTo>
                    <a:pt x="0" y="573786"/>
                  </a:lnTo>
                  <a:lnTo>
                    <a:pt x="2416302" y="573786"/>
                  </a:lnTo>
                  <a:lnTo>
                    <a:pt x="2416302" y="0"/>
                  </a:lnTo>
                  <a:close/>
                </a:path>
              </a:pathLst>
            </a:custGeom>
            <a:solidFill>
              <a:srgbClr val="233B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18925" y="5273039"/>
              <a:ext cx="191770" cy="765175"/>
            </a:xfrm>
            <a:custGeom>
              <a:avLst/>
              <a:gdLst/>
              <a:ahLst/>
              <a:cxnLst/>
              <a:rect l="l" t="t" r="r" b="b"/>
              <a:pathLst>
                <a:path w="191770" h="765175">
                  <a:moveTo>
                    <a:pt x="191262" y="0"/>
                  </a:moveTo>
                  <a:lnTo>
                    <a:pt x="0" y="191262"/>
                  </a:lnTo>
                  <a:lnTo>
                    <a:pt x="0" y="765048"/>
                  </a:lnTo>
                  <a:lnTo>
                    <a:pt x="191262" y="573786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1D2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02623" y="5273039"/>
              <a:ext cx="2607945" cy="191770"/>
            </a:xfrm>
            <a:custGeom>
              <a:avLst/>
              <a:gdLst/>
              <a:ahLst/>
              <a:cxnLst/>
              <a:rect l="l" t="t" r="r" b="b"/>
              <a:pathLst>
                <a:path w="2607945" h="191770">
                  <a:moveTo>
                    <a:pt x="2607564" y="0"/>
                  </a:moveTo>
                  <a:lnTo>
                    <a:pt x="191261" y="0"/>
                  </a:lnTo>
                  <a:lnTo>
                    <a:pt x="0" y="191262"/>
                  </a:lnTo>
                  <a:lnTo>
                    <a:pt x="2416302" y="191262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4F6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8523" y="5408676"/>
              <a:ext cx="748283" cy="7482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02623" y="4833366"/>
              <a:ext cx="2416810" cy="574040"/>
            </a:xfrm>
            <a:custGeom>
              <a:avLst/>
              <a:gdLst/>
              <a:ahLst/>
              <a:cxnLst/>
              <a:rect l="l" t="t" r="r" b="b"/>
              <a:pathLst>
                <a:path w="2416809" h="574039">
                  <a:moveTo>
                    <a:pt x="2416302" y="0"/>
                  </a:moveTo>
                  <a:lnTo>
                    <a:pt x="0" y="0"/>
                  </a:lnTo>
                  <a:lnTo>
                    <a:pt x="0" y="573785"/>
                  </a:lnTo>
                  <a:lnTo>
                    <a:pt x="2416302" y="573785"/>
                  </a:lnTo>
                  <a:lnTo>
                    <a:pt x="2416302" y="0"/>
                  </a:lnTo>
                  <a:close/>
                </a:path>
              </a:pathLst>
            </a:custGeom>
            <a:solidFill>
              <a:srgbClr val="2180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18925" y="4642104"/>
              <a:ext cx="191770" cy="765175"/>
            </a:xfrm>
            <a:custGeom>
              <a:avLst/>
              <a:gdLst/>
              <a:ahLst/>
              <a:cxnLst/>
              <a:rect l="l" t="t" r="r" b="b"/>
              <a:pathLst>
                <a:path w="191770" h="765175">
                  <a:moveTo>
                    <a:pt x="191262" y="0"/>
                  </a:moveTo>
                  <a:lnTo>
                    <a:pt x="0" y="191262"/>
                  </a:lnTo>
                  <a:lnTo>
                    <a:pt x="0" y="765048"/>
                  </a:lnTo>
                  <a:lnTo>
                    <a:pt x="191262" y="573786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1B6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02623" y="4642104"/>
              <a:ext cx="2607945" cy="191770"/>
            </a:xfrm>
            <a:custGeom>
              <a:avLst/>
              <a:gdLst/>
              <a:ahLst/>
              <a:cxnLst/>
              <a:rect l="l" t="t" r="r" b="b"/>
              <a:pathLst>
                <a:path w="2607945" h="191770">
                  <a:moveTo>
                    <a:pt x="2607564" y="0"/>
                  </a:moveTo>
                  <a:lnTo>
                    <a:pt x="191261" y="0"/>
                  </a:lnTo>
                  <a:lnTo>
                    <a:pt x="0" y="191262"/>
                  </a:lnTo>
                  <a:lnTo>
                    <a:pt x="2416302" y="191262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4D9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02623" y="4194810"/>
              <a:ext cx="2416810" cy="574040"/>
            </a:xfrm>
            <a:custGeom>
              <a:avLst/>
              <a:gdLst/>
              <a:ahLst/>
              <a:cxnLst/>
              <a:rect l="l" t="t" r="r" b="b"/>
              <a:pathLst>
                <a:path w="2416809" h="574039">
                  <a:moveTo>
                    <a:pt x="2416302" y="0"/>
                  </a:moveTo>
                  <a:lnTo>
                    <a:pt x="0" y="0"/>
                  </a:lnTo>
                  <a:lnTo>
                    <a:pt x="0" y="573786"/>
                  </a:lnTo>
                  <a:lnTo>
                    <a:pt x="2416302" y="573786"/>
                  </a:lnTo>
                  <a:lnTo>
                    <a:pt x="2416302" y="0"/>
                  </a:lnTo>
                  <a:close/>
                </a:path>
              </a:pathLst>
            </a:custGeom>
            <a:solidFill>
              <a:srgbClr val="7BC5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18925" y="4003548"/>
              <a:ext cx="191770" cy="765175"/>
            </a:xfrm>
            <a:custGeom>
              <a:avLst/>
              <a:gdLst/>
              <a:ahLst/>
              <a:cxnLst/>
              <a:rect l="l" t="t" r="r" b="b"/>
              <a:pathLst>
                <a:path w="191770" h="765175">
                  <a:moveTo>
                    <a:pt x="191262" y="0"/>
                  </a:moveTo>
                  <a:lnTo>
                    <a:pt x="0" y="191262"/>
                  </a:lnTo>
                  <a:lnTo>
                    <a:pt x="0" y="765047"/>
                  </a:lnTo>
                  <a:lnTo>
                    <a:pt x="191262" y="573785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639F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02623" y="4003548"/>
              <a:ext cx="2607945" cy="191770"/>
            </a:xfrm>
            <a:custGeom>
              <a:avLst/>
              <a:gdLst/>
              <a:ahLst/>
              <a:cxnLst/>
              <a:rect l="l" t="t" r="r" b="b"/>
              <a:pathLst>
                <a:path w="2607945" h="191770">
                  <a:moveTo>
                    <a:pt x="2607564" y="0"/>
                  </a:moveTo>
                  <a:lnTo>
                    <a:pt x="191261" y="0"/>
                  </a:lnTo>
                  <a:lnTo>
                    <a:pt x="0" y="191262"/>
                  </a:lnTo>
                  <a:lnTo>
                    <a:pt x="2416302" y="191262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95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02623" y="3567303"/>
              <a:ext cx="2416175" cy="575310"/>
            </a:xfrm>
            <a:custGeom>
              <a:avLst/>
              <a:gdLst/>
              <a:ahLst/>
              <a:cxnLst/>
              <a:rect l="l" t="t" r="r" b="b"/>
              <a:pathLst>
                <a:path w="2416175" h="575310">
                  <a:moveTo>
                    <a:pt x="2415921" y="0"/>
                  </a:moveTo>
                  <a:lnTo>
                    <a:pt x="0" y="0"/>
                  </a:lnTo>
                  <a:lnTo>
                    <a:pt x="0" y="574929"/>
                  </a:lnTo>
                  <a:lnTo>
                    <a:pt x="2415921" y="574929"/>
                  </a:lnTo>
                  <a:lnTo>
                    <a:pt x="2415921" y="0"/>
                  </a:lnTo>
                  <a:close/>
                </a:path>
              </a:pathLst>
            </a:custGeom>
            <a:solidFill>
              <a:srgbClr val="586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18544" y="3375660"/>
              <a:ext cx="191770" cy="767080"/>
            </a:xfrm>
            <a:custGeom>
              <a:avLst/>
              <a:gdLst/>
              <a:ahLst/>
              <a:cxnLst/>
              <a:rect l="l" t="t" r="r" b="b"/>
              <a:pathLst>
                <a:path w="191770" h="767079">
                  <a:moveTo>
                    <a:pt x="191643" y="0"/>
                  </a:moveTo>
                  <a:lnTo>
                    <a:pt x="0" y="191642"/>
                  </a:lnTo>
                  <a:lnTo>
                    <a:pt x="0" y="766571"/>
                  </a:lnTo>
                  <a:lnTo>
                    <a:pt x="191643" y="574928"/>
                  </a:lnTo>
                  <a:lnTo>
                    <a:pt x="191643" y="0"/>
                  </a:lnTo>
                  <a:close/>
                </a:path>
              </a:pathLst>
            </a:custGeom>
            <a:solidFill>
              <a:srgbClr val="474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02623" y="3375660"/>
              <a:ext cx="2607945" cy="191770"/>
            </a:xfrm>
            <a:custGeom>
              <a:avLst/>
              <a:gdLst/>
              <a:ahLst/>
              <a:cxnLst/>
              <a:rect l="l" t="t" r="r" b="b"/>
              <a:pathLst>
                <a:path w="2607945" h="191770">
                  <a:moveTo>
                    <a:pt x="2607564" y="0"/>
                  </a:moveTo>
                  <a:lnTo>
                    <a:pt x="191643" y="0"/>
                  </a:lnTo>
                  <a:lnTo>
                    <a:pt x="0" y="191642"/>
                  </a:lnTo>
                  <a:lnTo>
                    <a:pt x="2415921" y="191642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7980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02623" y="2928747"/>
              <a:ext cx="2416175" cy="575310"/>
            </a:xfrm>
            <a:custGeom>
              <a:avLst/>
              <a:gdLst/>
              <a:ahLst/>
              <a:cxnLst/>
              <a:rect l="l" t="t" r="r" b="b"/>
              <a:pathLst>
                <a:path w="2416175" h="575310">
                  <a:moveTo>
                    <a:pt x="2415921" y="0"/>
                  </a:moveTo>
                  <a:lnTo>
                    <a:pt x="0" y="0"/>
                  </a:lnTo>
                  <a:lnTo>
                    <a:pt x="0" y="574928"/>
                  </a:lnTo>
                  <a:lnTo>
                    <a:pt x="2415921" y="574928"/>
                  </a:lnTo>
                  <a:lnTo>
                    <a:pt x="2415921" y="0"/>
                  </a:lnTo>
                  <a:close/>
                </a:path>
              </a:pathLst>
            </a:custGeom>
            <a:solidFill>
              <a:srgbClr val="A1AA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18544" y="2737104"/>
              <a:ext cx="191770" cy="767080"/>
            </a:xfrm>
            <a:custGeom>
              <a:avLst/>
              <a:gdLst/>
              <a:ahLst/>
              <a:cxnLst/>
              <a:rect l="l" t="t" r="r" b="b"/>
              <a:pathLst>
                <a:path w="191770" h="767079">
                  <a:moveTo>
                    <a:pt x="191643" y="0"/>
                  </a:moveTo>
                  <a:lnTo>
                    <a:pt x="0" y="191643"/>
                  </a:lnTo>
                  <a:lnTo>
                    <a:pt x="0" y="766572"/>
                  </a:lnTo>
                  <a:lnTo>
                    <a:pt x="191643" y="574929"/>
                  </a:lnTo>
                  <a:lnTo>
                    <a:pt x="191643" y="0"/>
                  </a:lnTo>
                  <a:close/>
                </a:path>
              </a:pathLst>
            </a:custGeom>
            <a:solidFill>
              <a:srgbClr val="8288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02623" y="2737104"/>
              <a:ext cx="2607945" cy="191770"/>
            </a:xfrm>
            <a:custGeom>
              <a:avLst/>
              <a:gdLst/>
              <a:ahLst/>
              <a:cxnLst/>
              <a:rect l="l" t="t" r="r" b="b"/>
              <a:pathLst>
                <a:path w="2607945" h="191769">
                  <a:moveTo>
                    <a:pt x="2607564" y="0"/>
                  </a:moveTo>
                  <a:lnTo>
                    <a:pt x="191643" y="0"/>
                  </a:lnTo>
                  <a:lnTo>
                    <a:pt x="0" y="191643"/>
                  </a:lnTo>
                  <a:lnTo>
                    <a:pt x="2415921" y="191643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B4BA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802623" y="4920234"/>
            <a:ext cx="24168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100"/>
              </a:spcBef>
            </a:pPr>
            <a:r>
              <a:rPr sz="2000" spc="-155" dirty="0">
                <a:solidFill>
                  <a:srgbClr val="252525"/>
                </a:solidFill>
                <a:latin typeface="Trebuchet MS"/>
                <a:cs typeface="Trebuchet MS"/>
              </a:rPr>
              <a:t>apt</a:t>
            </a:r>
            <a:r>
              <a:rPr sz="2000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000" spc="-155" dirty="0">
                <a:solidFill>
                  <a:srgbClr val="252525"/>
                </a:solidFill>
                <a:latin typeface="Trebuchet MS"/>
                <a:cs typeface="Trebuchet MS"/>
              </a:rPr>
              <a:t>update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02623" y="4259326"/>
            <a:ext cx="24168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z="2000" spc="-155" dirty="0">
                <a:solidFill>
                  <a:srgbClr val="252525"/>
                </a:solidFill>
                <a:latin typeface="Trebuchet MS"/>
                <a:cs typeface="Trebuchet MS"/>
              </a:rPr>
              <a:t>apt</a:t>
            </a:r>
            <a:r>
              <a:rPr sz="2000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Trebuchet MS"/>
                <a:cs typeface="Trebuchet MS"/>
              </a:rPr>
              <a:t>insta</a:t>
            </a:r>
            <a:r>
              <a:rPr sz="2000" spc="-155" dirty="0">
                <a:solidFill>
                  <a:srgbClr val="252525"/>
                </a:solidFill>
                <a:latin typeface="Trebuchet MS"/>
                <a:cs typeface="Trebuchet MS"/>
              </a:rPr>
              <a:t>ll</a:t>
            </a:r>
            <a:r>
              <a:rPr sz="2000" spc="-13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000" spc="-165" dirty="0">
                <a:solidFill>
                  <a:srgbClr val="252525"/>
                </a:solidFill>
                <a:latin typeface="Trebuchet MS"/>
                <a:cs typeface="Trebuchet MS"/>
              </a:rPr>
              <a:t>p</a:t>
            </a:r>
            <a:r>
              <a:rPr sz="2000" spc="-155" dirty="0">
                <a:solidFill>
                  <a:srgbClr val="252525"/>
                </a:solidFill>
                <a:latin typeface="Trebuchet MS"/>
                <a:cs typeface="Trebuchet MS"/>
              </a:rPr>
              <a:t>y</a:t>
            </a:r>
            <a:r>
              <a:rPr sz="2000" spc="-130" dirty="0">
                <a:solidFill>
                  <a:srgbClr val="252525"/>
                </a:solidFill>
                <a:latin typeface="Trebuchet MS"/>
                <a:cs typeface="Trebuchet MS"/>
              </a:rPr>
              <a:t>thon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02623" y="3624834"/>
            <a:ext cx="24168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sz="2000" spc="-150" dirty="0">
                <a:solidFill>
                  <a:srgbClr val="252525"/>
                </a:solidFill>
                <a:latin typeface="Trebuchet MS"/>
                <a:cs typeface="Trebuchet MS"/>
              </a:rPr>
              <a:t>pip</a:t>
            </a:r>
            <a:r>
              <a:rPr sz="2000" spc="-12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252525"/>
                </a:solidFill>
                <a:latin typeface="Trebuchet MS"/>
                <a:cs typeface="Trebuchet MS"/>
              </a:rPr>
              <a:t>i</a:t>
            </a:r>
            <a:r>
              <a:rPr sz="2000" spc="-145" dirty="0">
                <a:solidFill>
                  <a:srgbClr val="252525"/>
                </a:solidFill>
                <a:latin typeface="Trebuchet MS"/>
                <a:cs typeface="Trebuchet MS"/>
              </a:rPr>
              <a:t>n</a:t>
            </a:r>
            <a:r>
              <a:rPr sz="2000" spc="-130" dirty="0">
                <a:solidFill>
                  <a:srgbClr val="252525"/>
                </a:solidFill>
                <a:latin typeface="Trebuchet MS"/>
                <a:cs typeface="Trebuchet MS"/>
              </a:rPr>
              <a:t>stall</a:t>
            </a:r>
            <a:r>
              <a:rPr sz="2000" spc="-120" dirty="0">
                <a:solidFill>
                  <a:srgbClr val="252525"/>
                </a:solidFill>
                <a:latin typeface="Trebuchet MS"/>
                <a:cs typeface="Trebuchet MS"/>
              </a:rPr>
              <a:t> flask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2623" y="3021330"/>
            <a:ext cx="2416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05"/>
              </a:spcBef>
            </a:pPr>
            <a:r>
              <a:rPr sz="2000" spc="-165" dirty="0">
                <a:solidFill>
                  <a:srgbClr val="252525"/>
                </a:solidFill>
                <a:latin typeface="Trebuchet MS"/>
                <a:cs typeface="Trebuchet MS"/>
              </a:rPr>
              <a:t>app.py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7376" y="5568696"/>
            <a:ext cx="152400" cy="419100"/>
          </a:xfrm>
          <a:custGeom>
            <a:avLst/>
            <a:gdLst/>
            <a:ahLst/>
            <a:cxnLst/>
            <a:rect l="l" t="t" r="r" b="b"/>
            <a:pathLst>
              <a:path w="152400" h="419100">
                <a:moveTo>
                  <a:pt x="114300" y="0"/>
                </a:moveTo>
                <a:lnTo>
                  <a:pt x="38100" y="0"/>
                </a:lnTo>
                <a:lnTo>
                  <a:pt x="38100" y="342899"/>
                </a:lnTo>
                <a:lnTo>
                  <a:pt x="0" y="342899"/>
                </a:lnTo>
                <a:lnTo>
                  <a:pt x="76200" y="419099"/>
                </a:lnTo>
                <a:lnTo>
                  <a:pt x="152400" y="342899"/>
                </a:lnTo>
                <a:lnTo>
                  <a:pt x="114300" y="342899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9694" y="2428171"/>
            <a:ext cx="5859780" cy="291655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750"/>
              </a:spcBef>
            </a:pPr>
            <a:r>
              <a:rPr sz="2800" spc="-225" dirty="0">
                <a:solidFill>
                  <a:srgbClr val="2180E4"/>
                </a:solidFill>
                <a:latin typeface="Trebuchet MS"/>
                <a:cs typeface="Trebuchet MS"/>
              </a:rPr>
              <a:t>Let’s</a:t>
            </a:r>
            <a:r>
              <a:rPr sz="2800" spc="-18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2180E4"/>
                </a:solidFill>
                <a:latin typeface="Trebuchet MS"/>
                <a:cs typeface="Trebuchet MS"/>
              </a:rPr>
              <a:t>say</a:t>
            </a:r>
            <a:r>
              <a:rPr sz="2800" spc="-17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2180E4"/>
                </a:solidFill>
                <a:latin typeface="Trebuchet MS"/>
                <a:cs typeface="Trebuchet MS"/>
              </a:rPr>
              <a:t>a flask</a:t>
            </a:r>
            <a:r>
              <a:rPr sz="2800" spc="-15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2180E4"/>
                </a:solidFill>
                <a:latin typeface="Trebuchet MS"/>
                <a:cs typeface="Trebuchet MS"/>
              </a:rPr>
              <a:t>application</a:t>
            </a:r>
            <a:r>
              <a:rPr sz="2800" spc="-15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2180E4"/>
                </a:solidFill>
                <a:latin typeface="Trebuchet MS"/>
                <a:cs typeface="Trebuchet MS"/>
              </a:rPr>
              <a:t>has</a:t>
            </a:r>
            <a:r>
              <a:rPr sz="2800" spc="-17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2180E4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65" dirty="0">
                <a:solidFill>
                  <a:srgbClr val="2180E4"/>
                </a:solidFill>
                <a:latin typeface="Trebuchet MS"/>
                <a:cs typeface="Trebuchet MS"/>
              </a:rPr>
              <a:t>be</a:t>
            </a:r>
            <a:r>
              <a:rPr sz="2800" spc="-16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2180E4"/>
                </a:solidFill>
                <a:latin typeface="Trebuchet MS"/>
                <a:cs typeface="Trebuchet MS"/>
              </a:rPr>
              <a:t>built</a:t>
            </a:r>
            <a:endParaRPr sz="2800">
              <a:latin typeface="Trebuchet MS"/>
              <a:cs typeface="Trebuchet MS"/>
            </a:endParaRPr>
          </a:p>
          <a:p>
            <a:pPr marL="46355" marR="608965">
              <a:lnSpc>
                <a:spcPct val="100000"/>
              </a:lnSpc>
              <a:spcBef>
                <a:spcPts val="565"/>
              </a:spcBef>
              <a:tabLst>
                <a:tab pos="1847850" algn="l"/>
                <a:tab pos="2961640" algn="l"/>
              </a:tabLst>
            </a:pP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ker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C000"/>
                </a:solidFill>
                <a:latin typeface="Trebuchet MS"/>
                <a:cs typeface="Trebuchet MS"/>
              </a:rPr>
              <a:t>–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it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	</a:t>
            </a:r>
            <a:r>
              <a:rPr sz="2400" spc="-50" dirty="0">
                <a:solidFill>
                  <a:srgbClr val="FFC000"/>
                </a:solidFill>
                <a:latin typeface="Trebuchet MS"/>
                <a:cs typeface="Trebuchet MS"/>
              </a:rPr>
              <a:t>--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name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y</a:t>
            </a:r>
            <a:r>
              <a:rPr sz="2400" spc="-50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app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u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b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u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ntu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C000"/>
                </a:solidFill>
                <a:latin typeface="Trebuchet MS"/>
                <a:cs typeface="Trebuchet MS"/>
              </a:rPr>
              <a:t>bash 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t@beb164a51e6a:/#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apt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update 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t@beb164a51e6a:/#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apt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install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python 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t@beb164a51e6a:/#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pip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nstall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flask 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root@beb164a51e6a:/#	</a:t>
            </a:r>
            <a:r>
              <a:rPr sz="2400" spc="-220" dirty="0">
                <a:solidFill>
                  <a:srgbClr val="FFC000"/>
                </a:solidFill>
                <a:latin typeface="Trebuchet MS"/>
                <a:cs typeface="Trebuchet MS"/>
              </a:rPr>
              <a:t>exit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mmit</a:t>
            </a:r>
            <a:r>
              <a:rPr sz="24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my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app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m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y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flask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app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25823" y="5568696"/>
            <a:ext cx="152400" cy="419100"/>
          </a:xfrm>
          <a:custGeom>
            <a:avLst/>
            <a:gdLst/>
            <a:ahLst/>
            <a:cxnLst/>
            <a:rect l="l" t="t" r="r" b="b"/>
            <a:pathLst>
              <a:path w="152400" h="419100">
                <a:moveTo>
                  <a:pt x="114300" y="0"/>
                </a:moveTo>
                <a:lnTo>
                  <a:pt x="38100" y="0"/>
                </a:lnTo>
                <a:lnTo>
                  <a:pt x="38100" y="342899"/>
                </a:lnTo>
                <a:lnTo>
                  <a:pt x="0" y="342899"/>
                </a:lnTo>
                <a:lnTo>
                  <a:pt x="76200" y="419099"/>
                </a:lnTo>
                <a:lnTo>
                  <a:pt x="152400" y="342899"/>
                </a:lnTo>
                <a:lnTo>
                  <a:pt x="114300" y="342899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78838" y="5967171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conta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06165" y="5967171"/>
            <a:ext cx="114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image-name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8755" y="5323332"/>
            <a:ext cx="896619" cy="175260"/>
          </a:xfrm>
          <a:custGeom>
            <a:avLst/>
            <a:gdLst/>
            <a:ahLst/>
            <a:cxnLst/>
            <a:rect l="l" t="t" r="r" b="b"/>
            <a:pathLst>
              <a:path w="896619" h="175260">
                <a:moveTo>
                  <a:pt x="896112" y="0"/>
                </a:moveTo>
                <a:lnTo>
                  <a:pt x="894972" y="34105"/>
                </a:lnTo>
                <a:lnTo>
                  <a:pt x="891857" y="61960"/>
                </a:lnTo>
                <a:lnTo>
                  <a:pt x="887218" y="80742"/>
                </a:lnTo>
                <a:lnTo>
                  <a:pt x="881507" y="87630"/>
                </a:lnTo>
                <a:lnTo>
                  <a:pt x="469519" y="87630"/>
                </a:lnTo>
                <a:lnTo>
                  <a:pt x="463807" y="94517"/>
                </a:lnTo>
                <a:lnTo>
                  <a:pt x="459168" y="113299"/>
                </a:lnTo>
                <a:lnTo>
                  <a:pt x="456053" y="141154"/>
                </a:lnTo>
                <a:lnTo>
                  <a:pt x="454913" y="175260"/>
                </a:lnTo>
                <a:lnTo>
                  <a:pt x="453757" y="141154"/>
                </a:lnTo>
                <a:lnTo>
                  <a:pt x="450611" y="113299"/>
                </a:lnTo>
                <a:lnTo>
                  <a:pt x="445966" y="94517"/>
                </a:lnTo>
                <a:lnTo>
                  <a:pt x="440308" y="87630"/>
                </a:lnTo>
                <a:lnTo>
                  <a:pt x="14605" y="87630"/>
                </a:lnTo>
                <a:lnTo>
                  <a:pt x="8893" y="80742"/>
                </a:lnTo>
                <a:lnTo>
                  <a:pt x="4254" y="61960"/>
                </a:lnTo>
                <a:lnTo>
                  <a:pt x="1139" y="34105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93364" y="5358384"/>
            <a:ext cx="1396365" cy="140335"/>
          </a:xfrm>
          <a:custGeom>
            <a:avLst/>
            <a:gdLst/>
            <a:ahLst/>
            <a:cxnLst/>
            <a:rect l="l" t="t" r="r" b="b"/>
            <a:pathLst>
              <a:path w="1396364" h="140335">
                <a:moveTo>
                  <a:pt x="1395984" y="0"/>
                </a:moveTo>
                <a:lnTo>
                  <a:pt x="1395069" y="27295"/>
                </a:lnTo>
                <a:lnTo>
                  <a:pt x="1392570" y="49577"/>
                </a:lnTo>
                <a:lnTo>
                  <a:pt x="1388858" y="64597"/>
                </a:lnTo>
                <a:lnTo>
                  <a:pt x="1384300" y="70103"/>
                </a:lnTo>
                <a:lnTo>
                  <a:pt x="720344" y="70103"/>
                </a:lnTo>
                <a:lnTo>
                  <a:pt x="715785" y="75610"/>
                </a:lnTo>
                <a:lnTo>
                  <a:pt x="712073" y="90630"/>
                </a:lnTo>
                <a:lnTo>
                  <a:pt x="709574" y="112912"/>
                </a:lnTo>
                <a:lnTo>
                  <a:pt x="708660" y="140207"/>
                </a:lnTo>
                <a:lnTo>
                  <a:pt x="707745" y="112912"/>
                </a:lnTo>
                <a:lnTo>
                  <a:pt x="705246" y="90630"/>
                </a:lnTo>
                <a:lnTo>
                  <a:pt x="701534" y="75610"/>
                </a:lnTo>
                <a:lnTo>
                  <a:pt x="696976" y="70103"/>
                </a:lnTo>
                <a:lnTo>
                  <a:pt x="11684" y="70103"/>
                </a:lnTo>
                <a:lnTo>
                  <a:pt x="7125" y="64597"/>
                </a:lnTo>
                <a:lnTo>
                  <a:pt x="3413" y="49577"/>
                </a:lnTo>
                <a:lnTo>
                  <a:pt x="914" y="27295"/>
                </a:lnTo>
                <a:lnTo>
                  <a:pt x="0" y="0"/>
                </a:lnTo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598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solidFill>
                  <a:srgbClr val="FFFFFF"/>
                </a:solidFill>
              </a:rPr>
              <a:t>Dockerfile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5355" y="3619500"/>
            <a:ext cx="8781288" cy="19766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0868" y="904748"/>
            <a:ext cx="1104201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Dockerfile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essentially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instructions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469900" marR="8382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contains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commands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could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call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on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com</a:t>
            </a:r>
            <a:r>
              <a:rPr sz="2800" spc="-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assemble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ima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00AFEF"/>
                </a:solidFill>
                <a:latin typeface="Trebuchet MS"/>
                <a:cs typeface="Trebuchet MS"/>
              </a:rPr>
              <a:t>docker</a:t>
            </a:r>
            <a:r>
              <a:rPr sz="28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00AFEF"/>
                </a:solidFill>
                <a:latin typeface="Trebuchet MS"/>
                <a:cs typeface="Trebuchet MS"/>
              </a:rPr>
              <a:t>build</a:t>
            </a:r>
            <a:r>
              <a:rPr sz="28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automated</a:t>
            </a:r>
            <a:r>
              <a:rPr sz="2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Trebuchet MS"/>
                <a:cs typeface="Trebuchet MS"/>
              </a:rPr>
              <a:t>executes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several </a:t>
            </a:r>
            <a:r>
              <a:rPr sz="2800" spc="-8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comm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2800" spc="-25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0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inst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240" dirty="0">
                <a:solidFill>
                  <a:srgbClr val="FFFFFF"/>
                </a:solidFill>
                <a:latin typeface="Trebuchet MS"/>
                <a:cs typeface="Trebuchet MS"/>
              </a:rPr>
              <a:t>uct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ons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7" name="object 7"/>
          <p:cNvSpPr txBox="1"/>
          <p:nvPr/>
        </p:nvSpPr>
        <p:spPr>
          <a:xfrm>
            <a:off x="1688973" y="5829706"/>
            <a:ext cx="5202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03ECC5"/>
                </a:solidFill>
                <a:latin typeface="Trebuchet MS"/>
                <a:cs typeface="Trebuchet MS"/>
              </a:rPr>
              <a:t>Docke</a:t>
            </a:r>
            <a:r>
              <a:rPr sz="2000" spc="-105" dirty="0">
                <a:solidFill>
                  <a:srgbClr val="03ECC5"/>
                </a:solidFill>
                <a:latin typeface="Trebuchet MS"/>
                <a:cs typeface="Trebuchet MS"/>
              </a:rPr>
              <a:t>r</a:t>
            </a:r>
            <a:r>
              <a:rPr sz="2000" spc="-170" dirty="0">
                <a:solidFill>
                  <a:srgbClr val="03ECC5"/>
                </a:solidFill>
                <a:latin typeface="Trebuchet MS"/>
                <a:cs typeface="Trebuchet MS"/>
              </a:rPr>
              <a:t>file</a:t>
            </a:r>
            <a:r>
              <a:rPr sz="2000" spc="-13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wit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hout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an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extensio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041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65" dirty="0">
                <a:solidFill>
                  <a:srgbClr val="FFFFFF"/>
                </a:solidFill>
              </a:rPr>
              <a:t>kerfile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254" dirty="0">
                <a:solidFill>
                  <a:srgbClr val="FFFFFF"/>
                </a:solidFill>
              </a:rPr>
              <a:t>conten</a:t>
            </a:r>
            <a:r>
              <a:rPr spc="-215" dirty="0">
                <a:solidFill>
                  <a:srgbClr val="FFFFFF"/>
                </a:solidFill>
              </a:rPr>
              <a:t>t</a:t>
            </a:r>
            <a:r>
              <a:rPr spc="-5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2638" y="1135202"/>
            <a:ext cx="1147000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FFC000"/>
                </a:solidFill>
                <a:latin typeface="Trebuchet MS"/>
                <a:cs typeface="Trebuchet MS"/>
              </a:rPr>
              <a:t>FROM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defines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start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ild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25" dirty="0">
                <a:solidFill>
                  <a:srgbClr val="FFC000"/>
                </a:solidFill>
                <a:latin typeface="Trebuchet MS"/>
                <a:cs typeface="Trebuchet MS"/>
              </a:rPr>
              <a:t>MAINTAINER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defines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email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creator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COPY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endParaRPr sz="2400">
              <a:latin typeface="Trebuchet MS"/>
              <a:cs typeface="Trebuchet MS"/>
            </a:endParaRPr>
          </a:p>
          <a:p>
            <a:pPr marL="469900" marR="14033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EXPOSE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exposes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outside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endParaRPr sz="24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runs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commands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being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dockerfile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saves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VOLUME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access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WORKDIR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20" dirty="0">
                <a:solidFill>
                  <a:srgbClr val="FFC000"/>
                </a:solidFill>
                <a:latin typeface="Trebuchet MS"/>
                <a:cs typeface="Trebuchet MS"/>
              </a:rPr>
              <a:t>CM</a:t>
            </a:r>
            <a:r>
              <a:rPr sz="2400" spc="2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mmand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runs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wh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ntainer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75" dirty="0">
                <a:solidFill>
                  <a:srgbClr val="FFC000"/>
                </a:solidFill>
                <a:latin typeface="Trebuchet MS"/>
                <a:cs typeface="Trebuchet MS"/>
              </a:rPr>
              <a:t>ENTRY</a:t>
            </a:r>
            <a:r>
              <a:rPr sz="2400" spc="-15" dirty="0">
                <a:solidFill>
                  <a:srgbClr val="FFC000"/>
                </a:solidFill>
                <a:latin typeface="Trebuchet MS"/>
                <a:cs typeface="Trebuchet MS"/>
              </a:rPr>
              <a:t>POIN</a:t>
            </a:r>
            <a:r>
              <a:rPr sz="2400" spc="-285" dirty="0">
                <a:solidFill>
                  <a:srgbClr val="FFC000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mmand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t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ns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whe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onta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ner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starts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6" name="object 6"/>
          <p:cNvSpPr txBox="1"/>
          <p:nvPr/>
        </p:nvSpPr>
        <p:spPr>
          <a:xfrm>
            <a:off x="456387" y="6266484"/>
            <a:ext cx="4493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3"/>
              </a:rPr>
              <a:t>http://tutorials.jenkov.com/docker/dockerfile.html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5339"/>
            <a:ext cx="12192000" cy="58140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1675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Microse</a:t>
            </a:r>
            <a:r>
              <a:rPr spc="-125" dirty="0">
                <a:solidFill>
                  <a:srgbClr val="FFFFFF"/>
                </a:solidFill>
              </a:rPr>
              <a:t>r</a:t>
            </a:r>
            <a:r>
              <a:rPr spc="-210" dirty="0">
                <a:solidFill>
                  <a:srgbClr val="FFFFFF"/>
                </a:solidFill>
              </a:rPr>
              <a:t>vices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Architect</a:t>
            </a:r>
            <a:r>
              <a:rPr spc="-295" dirty="0">
                <a:solidFill>
                  <a:srgbClr val="FFFFFF"/>
                </a:solidFill>
              </a:rPr>
              <a:t>u</a:t>
            </a:r>
            <a:r>
              <a:rPr spc="-275" dirty="0">
                <a:solidFill>
                  <a:srgbClr val="FFFFFF"/>
                </a:solidFill>
              </a:rPr>
              <a:t>re</a:t>
            </a:r>
          </a:p>
        </p:txBody>
      </p:sp>
      <p:sp>
        <p:nvSpPr>
          <p:cNvPr id="4" name="object 4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598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solidFill>
                  <a:srgbClr val="FFFFFF"/>
                </a:solidFill>
              </a:rPr>
              <a:t>Dockerfile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1093089"/>
            <a:ext cx="28397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C000"/>
                </a:solidFill>
                <a:latin typeface="Trebuchet MS"/>
                <a:cs typeface="Trebuchet MS"/>
              </a:rPr>
              <a:t>FROM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python:alpine3.7  </a:t>
            </a: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COPY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/app</a:t>
            </a:r>
            <a:endParaRPr sz="2400">
              <a:latin typeface="Trebuchet MS"/>
              <a:cs typeface="Trebuchet MS"/>
            </a:endParaRPr>
          </a:p>
          <a:p>
            <a:pPr marL="12700" marR="415290">
              <a:lnSpc>
                <a:spcPct val="100000"/>
              </a:lnSpc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WORKDIR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/app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pip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tall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flask  </a:t>
            </a: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EXPOSE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5000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20" dirty="0">
                <a:solidFill>
                  <a:srgbClr val="FFC000"/>
                </a:solidFill>
                <a:latin typeface="Trebuchet MS"/>
                <a:cs typeface="Trebuchet MS"/>
              </a:rPr>
              <a:t>CM</a:t>
            </a:r>
            <a:r>
              <a:rPr sz="2400" spc="2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./a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p.p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41869" y="874013"/>
            <a:ext cx="3161030" cy="2048510"/>
          </a:xfrm>
          <a:prstGeom prst="rect">
            <a:avLst/>
          </a:prstGeom>
          <a:ln w="19811">
            <a:solidFill>
              <a:srgbClr val="7B7B7B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Times New Roman"/>
              <a:cs typeface="Times New Roman"/>
            </a:endParaRPr>
          </a:p>
          <a:p>
            <a:pPr marL="876935" marR="902969">
              <a:lnSpc>
                <a:spcPct val="100000"/>
              </a:lnSpc>
              <a:spcBef>
                <a:spcPts val="5"/>
              </a:spcBef>
            </a:pP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Dockerf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le  </a:t>
            </a:r>
            <a:r>
              <a:rPr sz="2800" spc="-229" dirty="0">
                <a:solidFill>
                  <a:srgbClr val="FFFFFF"/>
                </a:solidFill>
                <a:latin typeface="Trebuchet MS"/>
                <a:cs typeface="Trebuchet MS"/>
              </a:rPr>
              <a:t>app.py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1474" y="1605805"/>
            <a:ext cx="184156" cy="2388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91474" y="2032525"/>
            <a:ext cx="184156" cy="23887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031647" y="468086"/>
            <a:ext cx="829944" cy="628015"/>
          </a:xfrm>
          <a:custGeom>
            <a:avLst/>
            <a:gdLst/>
            <a:ahLst/>
            <a:cxnLst/>
            <a:rect l="l" t="t" r="r" b="b"/>
            <a:pathLst>
              <a:path w="829945" h="628015">
                <a:moveTo>
                  <a:pt x="262376" y="438"/>
                </a:moveTo>
                <a:lnTo>
                  <a:pt x="44856" y="0"/>
                </a:lnTo>
                <a:lnTo>
                  <a:pt x="3539" y="27438"/>
                </a:lnTo>
                <a:lnTo>
                  <a:pt x="0" y="44855"/>
                </a:lnTo>
                <a:lnTo>
                  <a:pt x="0" y="583117"/>
                </a:lnTo>
                <a:lnTo>
                  <a:pt x="3539" y="600534"/>
                </a:lnTo>
                <a:lnTo>
                  <a:pt x="13176" y="614796"/>
                </a:lnTo>
                <a:lnTo>
                  <a:pt x="27439" y="624433"/>
                </a:lnTo>
                <a:lnTo>
                  <a:pt x="44856" y="627973"/>
                </a:lnTo>
                <a:lnTo>
                  <a:pt x="784991" y="627973"/>
                </a:lnTo>
                <a:lnTo>
                  <a:pt x="802408" y="624433"/>
                </a:lnTo>
                <a:lnTo>
                  <a:pt x="816671" y="614796"/>
                </a:lnTo>
                <a:lnTo>
                  <a:pt x="826308" y="600534"/>
                </a:lnTo>
                <a:lnTo>
                  <a:pt x="829848" y="583117"/>
                </a:lnTo>
                <a:lnTo>
                  <a:pt x="829848" y="134565"/>
                </a:lnTo>
                <a:lnTo>
                  <a:pt x="802408" y="93249"/>
                </a:lnTo>
                <a:lnTo>
                  <a:pt x="403709" y="89710"/>
                </a:lnTo>
                <a:lnTo>
                  <a:pt x="274922" y="4257"/>
                </a:lnTo>
                <a:lnTo>
                  <a:pt x="262376" y="438"/>
                </a:lnTo>
                <a:close/>
              </a:path>
            </a:pathLst>
          </a:custGeom>
          <a:solidFill>
            <a:srgbClr val="A1A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20355" y="457326"/>
            <a:ext cx="1022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flask_app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9652" y="3483864"/>
            <a:ext cx="5593080" cy="1755775"/>
          </a:xfrm>
          <a:prstGeom prst="rect">
            <a:avLst/>
          </a:prstGeom>
          <a:solidFill>
            <a:srgbClr val="001638"/>
          </a:solidFill>
          <a:ln w="9144">
            <a:solidFill>
              <a:srgbClr val="FFC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92710">
              <a:lnSpc>
                <a:spcPts val="2860"/>
              </a:lnSpc>
              <a:spcBef>
                <a:spcPts val="70"/>
              </a:spcBef>
            </a:pP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mage:</a:t>
            </a:r>
            <a:endParaRPr sz="2400">
              <a:latin typeface="Trebuchet MS"/>
              <a:cs typeface="Trebuchet MS"/>
            </a:endParaRPr>
          </a:p>
          <a:p>
            <a:pPr marL="92710">
              <a:lnSpc>
                <a:spcPts val="3340"/>
              </a:lnSpc>
              <a:tabLst>
                <a:tab pos="1933575" algn="l"/>
              </a:tabLst>
            </a:pPr>
            <a:r>
              <a:rPr sz="2800" spc="-215" dirty="0">
                <a:solidFill>
                  <a:srgbClr val="FF0066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0066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0066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F0066"/>
                </a:solidFill>
                <a:latin typeface="Trebuchet MS"/>
                <a:cs typeface="Trebuchet MS"/>
              </a:rPr>
              <a:t>bui</a:t>
            </a:r>
            <a:r>
              <a:rPr sz="2800" spc="-135" dirty="0">
                <a:solidFill>
                  <a:srgbClr val="FF0066"/>
                </a:solidFill>
                <a:latin typeface="Trebuchet MS"/>
                <a:cs typeface="Trebuchet MS"/>
              </a:rPr>
              <a:t>l</a:t>
            </a:r>
            <a:r>
              <a:rPr sz="2800" spc="-220" dirty="0">
                <a:solidFill>
                  <a:srgbClr val="FF0066"/>
                </a:solidFill>
                <a:latin typeface="Trebuchet MS"/>
                <a:cs typeface="Trebuchet MS"/>
              </a:rPr>
              <a:t>d</a:t>
            </a:r>
            <a:r>
              <a:rPr sz="2800" dirty="0">
                <a:solidFill>
                  <a:srgbClr val="FF0066"/>
                </a:solidFill>
                <a:latin typeface="Trebuchet MS"/>
                <a:cs typeface="Trebuchet MS"/>
              </a:rPr>
              <a:t>	</a:t>
            </a:r>
            <a:r>
              <a:rPr sz="28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800" spc="-260" dirty="0">
                <a:solidFill>
                  <a:srgbClr val="FF0066"/>
                </a:solidFill>
                <a:latin typeface="Trebuchet MS"/>
                <a:cs typeface="Trebuchet MS"/>
              </a:rPr>
              <a:t>t</a:t>
            </a:r>
            <a:r>
              <a:rPr sz="2800" spc="-17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0066"/>
                </a:solidFill>
                <a:latin typeface="Trebuchet MS"/>
                <a:cs typeface="Trebuchet MS"/>
              </a:rPr>
              <a:t>flaskapp</a:t>
            </a:r>
            <a:r>
              <a:rPr sz="2800" spc="-17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800" spc="-335" dirty="0">
                <a:solidFill>
                  <a:srgbClr val="FF0066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92710" marR="226060">
              <a:lnSpc>
                <a:spcPct val="100000"/>
              </a:lnSpc>
              <a:spcBef>
                <a:spcPts val="165"/>
              </a:spcBef>
            </a:pP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(make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sure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in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Dockerfile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name </a:t>
            </a:r>
            <a:r>
              <a:rPr sz="1400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extensions)</a:t>
            </a:r>
            <a:endParaRPr sz="1400">
              <a:latin typeface="Trebuchet MS"/>
              <a:cs typeface="Trebuchet MS"/>
            </a:endParaRPr>
          </a:p>
          <a:p>
            <a:pPr marL="9271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7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ith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endParaRPr sz="1400">
              <a:latin typeface="Trebuchet MS"/>
              <a:cs typeface="Trebuchet MS"/>
            </a:endParaRPr>
          </a:p>
          <a:p>
            <a:pPr marL="177800">
              <a:lnSpc>
                <a:spcPct val="100000"/>
              </a:lnSpc>
            </a:pPr>
            <a:r>
              <a:rPr sz="14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7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Dot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indicates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look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for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Dockerfile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PWD/Present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667" y="3711320"/>
            <a:ext cx="55181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C000"/>
                </a:solidFill>
                <a:latin typeface="Trebuchet MS"/>
                <a:cs typeface="Trebuchet MS"/>
              </a:rPr>
              <a:t>FROM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untu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60" dirty="0">
                <a:solidFill>
                  <a:srgbClr val="FFC000"/>
                </a:solidFill>
                <a:latin typeface="Trebuchet MS"/>
                <a:cs typeface="Trebuchet MS"/>
              </a:rPr>
              <a:t>RU</a:t>
            </a:r>
            <a:r>
              <a:rPr sz="2400" spc="114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apt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u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pdate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apt-get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-y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python-pip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wget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C000"/>
                </a:solidFill>
                <a:latin typeface="Trebuchet MS"/>
                <a:cs typeface="Trebuchet MS"/>
              </a:rPr>
              <a:t>RU</a:t>
            </a:r>
            <a:r>
              <a:rPr sz="2400" spc="114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pip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nstall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Flask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COPY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app.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py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/home/app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py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667" y="5540146"/>
            <a:ext cx="23660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WORKDI</a:t>
            </a:r>
            <a:r>
              <a:rPr sz="2400" spc="-1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/ho</a:t>
            </a:r>
            <a:r>
              <a:rPr sz="2400" spc="-2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20" dirty="0">
                <a:solidFill>
                  <a:srgbClr val="FFC000"/>
                </a:solidFill>
                <a:latin typeface="Trebuchet MS"/>
                <a:cs typeface="Trebuchet MS"/>
              </a:rPr>
              <a:t>CM</a:t>
            </a:r>
            <a:r>
              <a:rPr sz="2400" spc="2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.py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952" y="3508247"/>
            <a:ext cx="3866515" cy="0"/>
          </a:xfrm>
          <a:custGeom>
            <a:avLst/>
            <a:gdLst/>
            <a:ahLst/>
            <a:cxnLst/>
            <a:rect l="l" t="t" r="r" b="b"/>
            <a:pathLst>
              <a:path w="3866515">
                <a:moveTo>
                  <a:pt x="0" y="0"/>
                </a:moveTo>
                <a:lnTo>
                  <a:pt x="3866261" y="0"/>
                </a:lnTo>
              </a:path>
            </a:pathLst>
          </a:custGeom>
          <a:ln w="6096">
            <a:solidFill>
              <a:srgbClr val="A1A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43146" y="3237992"/>
            <a:ext cx="544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(or)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16" name="object 16"/>
          <p:cNvSpPr txBox="1"/>
          <p:nvPr/>
        </p:nvSpPr>
        <p:spPr>
          <a:xfrm>
            <a:off x="5878829" y="5634634"/>
            <a:ext cx="57607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Source: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3673E2"/>
                </a:solidFill>
                <a:uFill>
                  <a:solidFill>
                    <a:srgbClr val="3673E2"/>
                  </a:solidFill>
                </a:uFill>
                <a:latin typeface="Calibri"/>
                <a:cs typeface="Calibri"/>
              </a:rPr>
              <a:t>https:///Docker_public/tree/ </a:t>
            </a:r>
            <a:r>
              <a:rPr sz="1800" spc="-395" dirty="0">
                <a:solidFill>
                  <a:srgbClr val="3673E2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3673E2"/>
                </a:solidFill>
                <a:uFill>
                  <a:solidFill>
                    <a:srgbClr val="3673E2"/>
                  </a:solidFill>
                </a:uFill>
                <a:latin typeface="Calibri"/>
                <a:cs typeface="Calibri"/>
              </a:rPr>
              <a:t>master/Examples/Dockerfile-flask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598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solidFill>
                  <a:srgbClr val="FFFFFF"/>
                </a:solidFill>
              </a:rPr>
              <a:t>Dockerfile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30867" y="2835020"/>
            <a:ext cx="1898014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FFC000"/>
                </a:solidFill>
                <a:latin typeface="Trebuchet MS"/>
                <a:cs typeface="Trebuchet MS"/>
              </a:rPr>
              <a:t>FROM</a:t>
            </a:r>
            <a:r>
              <a:rPr sz="16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python:alpine3.7 </a:t>
            </a:r>
            <a:r>
              <a:rPr sz="1600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1600" spc="-114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1600" spc="-65" dirty="0">
                <a:solidFill>
                  <a:srgbClr val="FFC000"/>
                </a:solidFill>
                <a:latin typeface="Trebuchet MS"/>
                <a:cs typeface="Trebuchet MS"/>
              </a:rPr>
              <a:t>PY</a:t>
            </a:r>
            <a:r>
              <a:rPr sz="1600" spc="-9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600" spc="-1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/ap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1600">
              <a:latin typeface="Trebuchet MS"/>
              <a:cs typeface="Trebuchet MS"/>
            </a:endParaRPr>
          </a:p>
          <a:p>
            <a:pPr marL="12700" marR="276860">
              <a:lnSpc>
                <a:spcPct val="100000"/>
              </a:lnSpc>
            </a:pPr>
            <a:r>
              <a:rPr sz="1600" spc="-5" dirty="0">
                <a:solidFill>
                  <a:srgbClr val="FFC000"/>
                </a:solidFill>
                <a:latin typeface="Trebuchet MS"/>
                <a:cs typeface="Trebuchet MS"/>
              </a:rPr>
              <a:t>WORKDIR </a:t>
            </a:r>
            <a:r>
              <a:rPr sz="1600" spc="-145" dirty="0">
                <a:solidFill>
                  <a:srgbClr val="FFFFFF"/>
                </a:solidFill>
                <a:latin typeface="Trebuchet MS"/>
                <a:cs typeface="Trebuchet MS"/>
              </a:rPr>
              <a:t>/app 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1600" spc="-9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pi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insta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flask  </a:t>
            </a:r>
            <a:r>
              <a:rPr sz="1600" spc="-35" dirty="0">
                <a:solidFill>
                  <a:srgbClr val="FFC000"/>
                </a:solidFill>
                <a:latin typeface="Trebuchet MS"/>
                <a:cs typeface="Trebuchet MS"/>
              </a:rPr>
              <a:t>EXPOSE</a:t>
            </a:r>
            <a:r>
              <a:rPr sz="1600" spc="-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5000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15" dirty="0">
                <a:solidFill>
                  <a:srgbClr val="FFC000"/>
                </a:solidFill>
                <a:latin typeface="Trebuchet MS"/>
                <a:cs typeface="Trebuchet MS"/>
              </a:rPr>
              <a:t>CMD</a:t>
            </a:r>
            <a:r>
              <a:rPr sz="1600" spc="-9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pyt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60" dirty="0">
                <a:solidFill>
                  <a:srgbClr val="FFFFFF"/>
                </a:solidFill>
                <a:latin typeface="Trebuchet MS"/>
                <a:cs typeface="Trebuchet MS"/>
              </a:rPr>
              <a:t>./ap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p.p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483" y="719327"/>
            <a:ext cx="2862072" cy="2110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268" y="1847088"/>
            <a:ext cx="8746236" cy="10332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7703" y="3143834"/>
            <a:ext cx="5617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name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flask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C2D53"/>
                </a:solidFill>
                <a:latin typeface="Trebuchet MS"/>
                <a:cs typeface="Trebuchet MS"/>
              </a:rPr>
              <a:t>80:5000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flaskapp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703" y="1358646"/>
            <a:ext cx="17170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imag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es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231" y="3681984"/>
            <a:ext cx="5295900" cy="16489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72692" y="6263132"/>
            <a:ext cx="6342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Flask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listens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5000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default.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configure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4098" y="6210709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4">
                <a:moveTo>
                  <a:pt x="181073" y="0"/>
                </a:moveTo>
                <a:lnTo>
                  <a:pt x="132915" y="6463"/>
                </a:lnTo>
                <a:lnTo>
                  <a:pt x="89654" y="24706"/>
                </a:lnTo>
                <a:lnTo>
                  <a:pt x="53011" y="53007"/>
                </a:lnTo>
                <a:lnTo>
                  <a:pt x="24707" y="89648"/>
                </a:lnTo>
                <a:lnTo>
                  <a:pt x="6463" y="132907"/>
                </a:lnTo>
                <a:lnTo>
                  <a:pt x="0" y="181063"/>
                </a:lnTo>
                <a:lnTo>
                  <a:pt x="6463" y="229220"/>
                </a:lnTo>
                <a:lnTo>
                  <a:pt x="24707" y="272479"/>
                </a:lnTo>
                <a:lnTo>
                  <a:pt x="53011" y="309121"/>
                </a:lnTo>
                <a:lnTo>
                  <a:pt x="89654" y="337424"/>
                </a:lnTo>
                <a:lnTo>
                  <a:pt x="132915" y="355667"/>
                </a:lnTo>
                <a:lnTo>
                  <a:pt x="181073" y="362131"/>
                </a:lnTo>
                <a:lnTo>
                  <a:pt x="229231" y="355667"/>
                </a:lnTo>
                <a:lnTo>
                  <a:pt x="272492" y="337424"/>
                </a:lnTo>
                <a:lnTo>
                  <a:pt x="302195" y="314481"/>
                </a:lnTo>
                <a:lnTo>
                  <a:pt x="133422" y="314481"/>
                </a:lnTo>
                <a:lnTo>
                  <a:pt x="133422" y="285892"/>
                </a:lnTo>
                <a:lnTo>
                  <a:pt x="166778" y="285892"/>
                </a:lnTo>
                <a:lnTo>
                  <a:pt x="166778" y="142944"/>
                </a:lnTo>
                <a:lnTo>
                  <a:pt x="138187" y="142944"/>
                </a:lnTo>
                <a:lnTo>
                  <a:pt x="138187" y="114354"/>
                </a:lnTo>
                <a:lnTo>
                  <a:pt x="347858" y="114354"/>
                </a:lnTo>
                <a:lnTo>
                  <a:pt x="339820" y="95294"/>
                </a:lnTo>
                <a:lnTo>
                  <a:pt x="171543" y="95294"/>
                </a:lnTo>
                <a:lnTo>
                  <a:pt x="162191" y="93448"/>
                </a:lnTo>
                <a:lnTo>
                  <a:pt x="154627" y="88385"/>
                </a:lnTo>
                <a:lnTo>
                  <a:pt x="149564" y="80821"/>
                </a:lnTo>
                <a:lnTo>
                  <a:pt x="147717" y="71470"/>
                </a:lnTo>
                <a:lnTo>
                  <a:pt x="149564" y="62118"/>
                </a:lnTo>
                <a:lnTo>
                  <a:pt x="154627" y="54554"/>
                </a:lnTo>
                <a:lnTo>
                  <a:pt x="162191" y="49491"/>
                </a:lnTo>
                <a:lnTo>
                  <a:pt x="171543" y="47645"/>
                </a:lnTo>
                <a:lnTo>
                  <a:pt x="302192" y="47645"/>
                </a:lnTo>
                <a:lnTo>
                  <a:pt x="272492" y="24706"/>
                </a:lnTo>
                <a:lnTo>
                  <a:pt x="229231" y="6463"/>
                </a:lnTo>
                <a:lnTo>
                  <a:pt x="181073" y="0"/>
                </a:lnTo>
                <a:close/>
              </a:path>
              <a:path w="362584" h="362584">
                <a:moveTo>
                  <a:pt x="347858" y="114354"/>
                </a:moveTo>
                <a:lnTo>
                  <a:pt x="195368" y="114354"/>
                </a:lnTo>
                <a:lnTo>
                  <a:pt x="195368" y="285892"/>
                </a:lnTo>
                <a:lnTo>
                  <a:pt x="228724" y="285892"/>
                </a:lnTo>
                <a:lnTo>
                  <a:pt x="228724" y="314481"/>
                </a:lnTo>
                <a:lnTo>
                  <a:pt x="302195" y="314481"/>
                </a:lnTo>
                <a:lnTo>
                  <a:pt x="309135" y="309121"/>
                </a:lnTo>
                <a:lnTo>
                  <a:pt x="337439" y="272479"/>
                </a:lnTo>
                <a:lnTo>
                  <a:pt x="355683" y="229220"/>
                </a:lnTo>
                <a:lnTo>
                  <a:pt x="362146" y="181063"/>
                </a:lnTo>
                <a:lnTo>
                  <a:pt x="355683" y="132907"/>
                </a:lnTo>
                <a:lnTo>
                  <a:pt x="347858" y="114354"/>
                </a:lnTo>
                <a:close/>
              </a:path>
              <a:path w="362584" h="362584">
                <a:moveTo>
                  <a:pt x="302192" y="47645"/>
                </a:moveTo>
                <a:lnTo>
                  <a:pt x="171543" y="47645"/>
                </a:lnTo>
                <a:lnTo>
                  <a:pt x="180894" y="49491"/>
                </a:lnTo>
                <a:lnTo>
                  <a:pt x="188459" y="54554"/>
                </a:lnTo>
                <a:lnTo>
                  <a:pt x="193522" y="62118"/>
                </a:lnTo>
                <a:lnTo>
                  <a:pt x="195368" y="71470"/>
                </a:lnTo>
                <a:lnTo>
                  <a:pt x="193522" y="80821"/>
                </a:lnTo>
                <a:lnTo>
                  <a:pt x="188459" y="88385"/>
                </a:lnTo>
                <a:lnTo>
                  <a:pt x="180894" y="93448"/>
                </a:lnTo>
                <a:lnTo>
                  <a:pt x="171543" y="95294"/>
                </a:lnTo>
                <a:lnTo>
                  <a:pt x="339820" y="95294"/>
                </a:lnTo>
                <a:lnTo>
                  <a:pt x="337439" y="89648"/>
                </a:lnTo>
                <a:lnTo>
                  <a:pt x="309135" y="53007"/>
                </a:lnTo>
                <a:lnTo>
                  <a:pt x="302192" y="4764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527" y="149243"/>
            <a:ext cx="7776845" cy="990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600"/>
              </a:spcBef>
            </a:pPr>
            <a:r>
              <a:rPr spc="-229" dirty="0">
                <a:solidFill>
                  <a:srgbClr val="FFFFFF"/>
                </a:solidFill>
              </a:rPr>
              <a:t>Dockerfile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165" dirty="0">
                <a:solidFill>
                  <a:srgbClr val="FFC000"/>
                </a:solidFill>
              </a:rPr>
              <a:t>Demo:</a:t>
            </a:r>
            <a:r>
              <a:rPr sz="2400" spc="-145" dirty="0">
                <a:solidFill>
                  <a:srgbClr val="FFC000"/>
                </a:solidFill>
              </a:rPr>
              <a:t> </a:t>
            </a:r>
            <a:r>
              <a:rPr sz="2400" spc="-125" dirty="0">
                <a:solidFill>
                  <a:srgbClr val="FFFFFF"/>
                </a:solidFill>
              </a:rPr>
              <a:t>Building</a:t>
            </a:r>
            <a:r>
              <a:rPr sz="2400" spc="-130" dirty="0">
                <a:solidFill>
                  <a:srgbClr val="FFFFFF"/>
                </a:solidFill>
              </a:rPr>
              <a:t> </a:t>
            </a:r>
            <a:r>
              <a:rPr sz="2400" spc="-145" dirty="0">
                <a:solidFill>
                  <a:srgbClr val="FFFFFF"/>
                </a:solidFill>
              </a:rPr>
              <a:t>a</a:t>
            </a:r>
            <a:r>
              <a:rPr sz="2400" spc="-160" dirty="0">
                <a:solidFill>
                  <a:srgbClr val="FFFFFF"/>
                </a:solidFill>
              </a:rPr>
              <a:t> </a:t>
            </a:r>
            <a:r>
              <a:rPr sz="2400" spc="-140" dirty="0">
                <a:solidFill>
                  <a:srgbClr val="FFFFFF"/>
                </a:solidFill>
              </a:rPr>
              <a:t>single</a:t>
            </a:r>
            <a:r>
              <a:rPr sz="2400" spc="-130" dirty="0">
                <a:solidFill>
                  <a:srgbClr val="FFFFFF"/>
                </a:solidFill>
              </a:rPr>
              <a:t> </a:t>
            </a:r>
            <a:r>
              <a:rPr sz="2400" spc="-140" dirty="0">
                <a:solidFill>
                  <a:srgbClr val="FFFFFF"/>
                </a:solidFill>
              </a:rPr>
              <a:t>landing</a:t>
            </a:r>
            <a:r>
              <a:rPr sz="2400" spc="-150" dirty="0">
                <a:solidFill>
                  <a:srgbClr val="FFFFFF"/>
                </a:solidFill>
              </a:rPr>
              <a:t> </a:t>
            </a:r>
            <a:r>
              <a:rPr sz="2400" spc="-165" dirty="0">
                <a:solidFill>
                  <a:srgbClr val="FFFFFF"/>
                </a:solidFill>
              </a:rPr>
              <a:t>page</a:t>
            </a:r>
            <a:r>
              <a:rPr sz="2400" spc="-150" dirty="0">
                <a:solidFill>
                  <a:srgbClr val="FFFFFF"/>
                </a:solidFill>
              </a:rPr>
              <a:t> </a:t>
            </a:r>
            <a:r>
              <a:rPr sz="2400" spc="-165" dirty="0">
                <a:solidFill>
                  <a:srgbClr val="FFFFFF"/>
                </a:solidFill>
              </a:rPr>
              <a:t>dynamic</a:t>
            </a:r>
            <a:r>
              <a:rPr sz="2400" spc="-150" dirty="0">
                <a:solidFill>
                  <a:srgbClr val="FFFFFF"/>
                </a:solidFill>
              </a:rPr>
              <a:t> </a:t>
            </a:r>
            <a:r>
              <a:rPr sz="2400" spc="-175" dirty="0">
                <a:solidFill>
                  <a:srgbClr val="FFFFFF"/>
                </a:solidFill>
              </a:rPr>
              <a:t>website</a:t>
            </a:r>
            <a:r>
              <a:rPr sz="2400" spc="-130" dirty="0">
                <a:solidFill>
                  <a:srgbClr val="FFFFFF"/>
                </a:solidFill>
              </a:rPr>
              <a:t> </a:t>
            </a:r>
            <a:r>
              <a:rPr sz="2400" spc="-105" dirty="0">
                <a:solidFill>
                  <a:srgbClr val="FFFFFF"/>
                </a:solidFill>
              </a:rPr>
              <a:t>using</a:t>
            </a:r>
            <a:r>
              <a:rPr sz="2400" spc="-140" dirty="0">
                <a:solidFill>
                  <a:srgbClr val="FFFFFF"/>
                </a:solidFill>
              </a:rPr>
              <a:t> </a:t>
            </a:r>
            <a:r>
              <a:rPr sz="2400" spc="-145" dirty="0">
                <a:solidFill>
                  <a:srgbClr val="FFFFFF"/>
                </a:solidFill>
              </a:rPr>
              <a:t>flask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89737" y="2460498"/>
            <a:ext cx="2400300" cy="1754505"/>
          </a:xfrm>
          <a:prstGeom prst="rect">
            <a:avLst/>
          </a:prstGeom>
          <a:solidFill>
            <a:srgbClr val="001638"/>
          </a:solidFill>
          <a:ln w="19812">
            <a:solidFill>
              <a:srgbClr val="FFC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170" marR="191770">
              <a:lnSpc>
                <a:spcPct val="100000"/>
              </a:lnSpc>
              <a:spcBef>
                <a:spcPts val="140"/>
              </a:spcBef>
            </a:pP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FR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python:alp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ne3.7 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COPY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/app</a:t>
            </a:r>
            <a:endParaRPr sz="1800">
              <a:latin typeface="Trebuchet MS"/>
              <a:cs typeface="Trebuchet MS"/>
            </a:endParaRPr>
          </a:p>
          <a:p>
            <a:pPr marL="90170" marR="50355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RKDIR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app 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1800" spc="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tall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fl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EXPOSE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5000</a:t>
            </a:r>
            <a:endParaRPr sz="1800">
              <a:latin typeface="Trebuchet MS"/>
              <a:cs typeface="Trebuchet MS"/>
            </a:endParaRPr>
          </a:p>
          <a:p>
            <a:pPr marL="90170">
              <a:lnSpc>
                <a:spcPct val="100000"/>
              </a:lnSpc>
            </a:pP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CMD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thon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800" spc="-28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appv3.py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80994" y="1575053"/>
            <a:ext cx="6230620" cy="5078095"/>
          </a:xfrm>
          <a:custGeom>
            <a:avLst/>
            <a:gdLst/>
            <a:ahLst/>
            <a:cxnLst/>
            <a:rect l="l" t="t" r="r" b="b"/>
            <a:pathLst>
              <a:path w="6230620" h="5078095">
                <a:moveTo>
                  <a:pt x="0" y="5077968"/>
                </a:moveTo>
                <a:lnTo>
                  <a:pt x="6230111" y="5077968"/>
                </a:lnTo>
                <a:lnTo>
                  <a:pt x="6230111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9860" y="1580515"/>
            <a:ext cx="4413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0066"/>
                </a:solidFill>
                <a:latin typeface="Trebuchet MS"/>
                <a:cs typeface="Trebuchet MS"/>
              </a:rPr>
              <a:t>s</a:t>
            </a:r>
            <a:r>
              <a:rPr sz="1800" spc="-150" dirty="0">
                <a:solidFill>
                  <a:srgbClr val="FF0066"/>
                </a:solidFill>
                <a:latin typeface="Trebuchet MS"/>
                <a:cs typeface="Trebuchet MS"/>
              </a:rPr>
              <a:t>ocke</a:t>
            </a:r>
            <a:r>
              <a:rPr sz="1800" spc="-165" dirty="0">
                <a:solidFill>
                  <a:srgbClr val="FF0066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fl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k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0066"/>
                </a:solidFill>
                <a:latin typeface="Trebuchet MS"/>
                <a:cs typeface="Trebuchet MS"/>
              </a:rPr>
              <a:t>Fl</a:t>
            </a:r>
            <a:r>
              <a:rPr sz="1800" spc="-125" dirty="0">
                <a:solidFill>
                  <a:srgbClr val="FF0066"/>
                </a:solidFill>
                <a:latin typeface="Trebuchet MS"/>
                <a:cs typeface="Trebuchet MS"/>
              </a:rPr>
              <a:t>ask</a:t>
            </a:r>
            <a:r>
              <a:rPr sz="1800" spc="-105" dirty="0">
                <a:solidFill>
                  <a:srgbClr val="FF0066"/>
                </a:solidFill>
                <a:latin typeface="Trebuchet MS"/>
                <a:cs typeface="Trebuchet MS"/>
              </a:rPr>
              <a:t>,</a:t>
            </a:r>
            <a:r>
              <a:rPr sz="1800" spc="-13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1800" spc="-175" dirty="0">
                <a:solidFill>
                  <a:srgbClr val="FF0066"/>
                </a:solidFill>
                <a:latin typeface="Trebuchet MS"/>
                <a:cs typeface="Trebuchet MS"/>
              </a:rPr>
              <a:t>e</a:t>
            </a:r>
            <a:r>
              <a:rPr sz="1800" spc="-125" dirty="0">
                <a:solidFill>
                  <a:srgbClr val="FF0066"/>
                </a:solidFill>
                <a:latin typeface="Trebuchet MS"/>
                <a:cs typeface="Trebuchet MS"/>
              </a:rPr>
              <a:t>q</a:t>
            </a:r>
            <a:r>
              <a:rPr sz="1800" spc="-114" dirty="0">
                <a:solidFill>
                  <a:srgbClr val="FF0066"/>
                </a:solidFill>
                <a:latin typeface="Trebuchet MS"/>
                <a:cs typeface="Trebuchet MS"/>
              </a:rPr>
              <a:t>u</a:t>
            </a:r>
            <a:r>
              <a:rPr sz="1800" spc="-140" dirty="0">
                <a:solidFill>
                  <a:srgbClr val="FF0066"/>
                </a:solidFill>
                <a:latin typeface="Trebuchet MS"/>
                <a:cs typeface="Trebuchet MS"/>
              </a:rPr>
              <a:t>es</a:t>
            </a:r>
            <a:r>
              <a:rPr sz="1800" spc="-110" dirty="0">
                <a:solidFill>
                  <a:srgbClr val="FF0066"/>
                </a:solidFill>
                <a:latin typeface="Trebuchet MS"/>
                <a:cs typeface="Trebuchet MS"/>
              </a:rPr>
              <a:t>t</a:t>
            </a:r>
            <a:r>
              <a:rPr sz="1800" spc="-215" dirty="0">
                <a:solidFill>
                  <a:srgbClr val="FF0066"/>
                </a:solidFill>
                <a:latin typeface="Trebuchet MS"/>
                <a:cs typeface="Trebuchet MS"/>
              </a:rPr>
              <a:t>,</a:t>
            </a:r>
            <a:r>
              <a:rPr sz="1800" spc="-130" dirty="0">
                <a:solidFill>
                  <a:srgbClr val="FF0066"/>
                </a:solidFill>
                <a:latin typeface="Trebuchet MS"/>
                <a:cs typeface="Trebuchet MS"/>
              </a:rPr>
              <a:t> r</a:t>
            </a:r>
            <a:r>
              <a:rPr sz="1800" spc="-175" dirty="0">
                <a:solidFill>
                  <a:srgbClr val="FF0066"/>
                </a:solidFill>
                <a:latin typeface="Trebuchet MS"/>
                <a:cs typeface="Trebuchet MS"/>
              </a:rPr>
              <a:t>e</a:t>
            </a:r>
            <a:r>
              <a:rPr sz="1800" spc="-145" dirty="0">
                <a:solidFill>
                  <a:srgbClr val="FF0066"/>
                </a:solidFill>
                <a:latin typeface="Trebuchet MS"/>
                <a:cs typeface="Trebuchet MS"/>
              </a:rPr>
              <a:t>nde</a:t>
            </a:r>
            <a:r>
              <a:rPr sz="1800" spc="-10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1800" spc="80" dirty="0">
                <a:solidFill>
                  <a:srgbClr val="FF0066"/>
                </a:solidFill>
                <a:latin typeface="Trebuchet MS"/>
                <a:cs typeface="Trebuchet MS"/>
              </a:rPr>
              <a:t>_</a:t>
            </a:r>
            <a:r>
              <a:rPr sz="1800" spc="65" dirty="0">
                <a:solidFill>
                  <a:srgbClr val="FF0066"/>
                </a:solidFill>
                <a:latin typeface="Trebuchet MS"/>
                <a:cs typeface="Trebuchet MS"/>
              </a:rPr>
              <a:t>t</a:t>
            </a:r>
            <a:r>
              <a:rPr sz="1800" spc="-140" dirty="0">
                <a:solidFill>
                  <a:srgbClr val="FF0066"/>
                </a:solidFill>
                <a:latin typeface="Trebuchet MS"/>
                <a:cs typeface="Trebuchet MS"/>
              </a:rPr>
              <a:t>empla</a:t>
            </a:r>
            <a:r>
              <a:rPr sz="1800" spc="-180" dirty="0">
                <a:solidFill>
                  <a:srgbClr val="FF0066"/>
                </a:solidFill>
                <a:latin typeface="Trebuchet MS"/>
                <a:cs typeface="Trebuchet MS"/>
              </a:rPr>
              <a:t>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def</a:t>
            </a:r>
            <a:r>
              <a:rPr spc="-110" dirty="0"/>
              <a:t> </a:t>
            </a:r>
            <a:r>
              <a:rPr spc="-114" dirty="0">
                <a:solidFill>
                  <a:srgbClr val="00AFEF"/>
                </a:solidFill>
              </a:rPr>
              <a:t>g</a:t>
            </a:r>
            <a:r>
              <a:rPr spc="-120" dirty="0">
                <a:solidFill>
                  <a:srgbClr val="00AFEF"/>
                </a:solidFill>
              </a:rPr>
              <a:t>e</a:t>
            </a:r>
            <a:r>
              <a:rPr spc="-55" dirty="0">
                <a:solidFill>
                  <a:srgbClr val="00AFEF"/>
                </a:solidFill>
              </a:rPr>
              <a:t>tI</a:t>
            </a:r>
            <a:r>
              <a:rPr spc="-85" dirty="0">
                <a:solidFill>
                  <a:srgbClr val="00AFEF"/>
                </a:solidFill>
              </a:rPr>
              <a:t>P</a:t>
            </a:r>
            <a:r>
              <a:rPr spc="-60" dirty="0"/>
              <a:t>(</a:t>
            </a:r>
            <a:r>
              <a:rPr spc="-55" dirty="0"/>
              <a:t>)</a:t>
            </a:r>
            <a:r>
              <a:rPr spc="-215" dirty="0"/>
              <a:t>:</a:t>
            </a:r>
          </a:p>
          <a:p>
            <a:pPr marL="234950">
              <a:lnSpc>
                <a:spcPct val="100000"/>
              </a:lnSpc>
            </a:pPr>
            <a:r>
              <a:rPr spc="-114" dirty="0"/>
              <a:t>hostname</a:t>
            </a:r>
            <a:r>
              <a:rPr spc="-110" dirty="0"/>
              <a:t> </a:t>
            </a:r>
            <a:r>
              <a:rPr spc="-45" dirty="0"/>
              <a:t>=</a:t>
            </a:r>
            <a:r>
              <a:rPr spc="-95" dirty="0"/>
              <a:t> </a:t>
            </a:r>
            <a:r>
              <a:rPr spc="-125" dirty="0"/>
              <a:t>socket.gethostname()</a:t>
            </a:r>
          </a:p>
          <a:p>
            <a:pPr marL="234950" marR="5080">
              <a:lnSpc>
                <a:spcPct val="100000"/>
              </a:lnSpc>
            </a:pPr>
            <a:r>
              <a:rPr spc="-30" dirty="0"/>
              <a:t>s</a:t>
            </a:r>
            <a:r>
              <a:rPr spc="-105" dirty="0"/>
              <a:t> </a:t>
            </a:r>
            <a:r>
              <a:rPr spc="-45" dirty="0"/>
              <a:t>=</a:t>
            </a:r>
            <a:r>
              <a:rPr spc="-110" dirty="0"/>
              <a:t> </a:t>
            </a:r>
            <a:r>
              <a:rPr spc="-40" dirty="0"/>
              <a:t>s</a:t>
            </a:r>
            <a:r>
              <a:rPr spc="-150" dirty="0"/>
              <a:t>ocke</a:t>
            </a:r>
            <a:r>
              <a:rPr spc="-135" dirty="0"/>
              <a:t>t.</a:t>
            </a:r>
            <a:r>
              <a:rPr spc="-150" dirty="0"/>
              <a:t>socke</a:t>
            </a:r>
            <a:r>
              <a:rPr spc="-160" dirty="0"/>
              <a:t>t</a:t>
            </a:r>
            <a:r>
              <a:rPr spc="-70" dirty="0"/>
              <a:t>(</a:t>
            </a:r>
            <a:r>
              <a:rPr spc="-40" dirty="0"/>
              <a:t>s</a:t>
            </a:r>
            <a:r>
              <a:rPr spc="-150" dirty="0"/>
              <a:t>ocke</a:t>
            </a:r>
            <a:r>
              <a:rPr spc="-40" dirty="0"/>
              <a:t>t.AF_INE</a:t>
            </a:r>
            <a:r>
              <a:rPr spc="-55" dirty="0"/>
              <a:t>T</a:t>
            </a:r>
            <a:r>
              <a:rPr spc="-215" dirty="0"/>
              <a:t>,</a:t>
            </a:r>
            <a:r>
              <a:rPr spc="-105" dirty="0"/>
              <a:t> </a:t>
            </a:r>
            <a:r>
              <a:rPr spc="-40" dirty="0"/>
              <a:t>s</a:t>
            </a:r>
            <a:r>
              <a:rPr spc="-150" dirty="0"/>
              <a:t>ocke</a:t>
            </a:r>
            <a:r>
              <a:rPr spc="-100" dirty="0"/>
              <a:t>t.</a:t>
            </a:r>
            <a:r>
              <a:rPr spc="-135" dirty="0"/>
              <a:t>S</a:t>
            </a:r>
            <a:r>
              <a:rPr spc="20" dirty="0"/>
              <a:t>OCK</a:t>
            </a:r>
            <a:r>
              <a:rPr spc="25" dirty="0"/>
              <a:t>_</a:t>
            </a:r>
            <a:r>
              <a:rPr spc="-60" dirty="0"/>
              <a:t>DGRA</a:t>
            </a:r>
            <a:r>
              <a:rPr spc="165" dirty="0"/>
              <a:t>M</a:t>
            </a:r>
            <a:r>
              <a:rPr spc="-50" dirty="0"/>
              <a:t>)  </a:t>
            </a:r>
            <a:r>
              <a:rPr spc="-40" dirty="0"/>
              <a:t>s</a:t>
            </a:r>
            <a:r>
              <a:rPr spc="-155" dirty="0"/>
              <a:t>.c</a:t>
            </a:r>
            <a:r>
              <a:rPr spc="-204" dirty="0"/>
              <a:t>o</a:t>
            </a:r>
            <a:r>
              <a:rPr spc="-145" dirty="0"/>
              <a:t>nnec</a:t>
            </a:r>
            <a:r>
              <a:rPr spc="-105" dirty="0"/>
              <a:t>t</a:t>
            </a:r>
            <a:r>
              <a:rPr spc="-70" dirty="0"/>
              <a:t>(</a:t>
            </a:r>
            <a:r>
              <a:rPr spc="-65" dirty="0"/>
              <a:t>(</a:t>
            </a:r>
            <a:r>
              <a:rPr spc="5" dirty="0"/>
              <a:t>"8</a:t>
            </a:r>
            <a:r>
              <a:rPr spc="-170" dirty="0"/>
              <a:t>.8</a:t>
            </a:r>
            <a:r>
              <a:rPr spc="-150" dirty="0"/>
              <a:t>.</a:t>
            </a:r>
            <a:r>
              <a:rPr spc="-65" dirty="0"/>
              <a:t>8.8</a:t>
            </a:r>
            <a:r>
              <a:rPr spc="-55" dirty="0"/>
              <a:t>"</a:t>
            </a:r>
            <a:r>
              <a:rPr spc="-215" dirty="0"/>
              <a:t>,</a:t>
            </a:r>
            <a:r>
              <a:rPr spc="-70" dirty="0"/>
              <a:t> </a:t>
            </a:r>
            <a:r>
              <a:rPr spc="-50" dirty="0"/>
              <a:t>80)</a:t>
            </a:r>
            <a:r>
              <a:rPr spc="-55" dirty="0"/>
              <a:t>)</a:t>
            </a:r>
          </a:p>
          <a:p>
            <a:pPr marL="234950" marR="3109595">
              <a:lnSpc>
                <a:spcPct val="100000"/>
              </a:lnSpc>
            </a:pPr>
            <a:r>
              <a:rPr spc="-125" dirty="0"/>
              <a:t>i</a:t>
            </a:r>
            <a:r>
              <a:rPr spc="-145" dirty="0"/>
              <a:t>p</a:t>
            </a:r>
            <a:r>
              <a:rPr spc="-125" dirty="0"/>
              <a:t> </a:t>
            </a:r>
            <a:r>
              <a:rPr spc="-45" dirty="0"/>
              <a:t>=</a:t>
            </a:r>
            <a:r>
              <a:rPr spc="-100" dirty="0"/>
              <a:t> </a:t>
            </a:r>
            <a:r>
              <a:rPr spc="-40" dirty="0"/>
              <a:t>s</a:t>
            </a:r>
            <a:r>
              <a:rPr spc="-165" dirty="0"/>
              <a:t>.ge</a:t>
            </a:r>
            <a:r>
              <a:rPr spc="-130" dirty="0"/>
              <a:t>t</a:t>
            </a:r>
            <a:r>
              <a:rPr spc="-40" dirty="0"/>
              <a:t>s</a:t>
            </a:r>
            <a:r>
              <a:rPr spc="-130" dirty="0"/>
              <a:t>ocknam</a:t>
            </a:r>
            <a:r>
              <a:rPr spc="-120" dirty="0"/>
              <a:t>e</a:t>
            </a:r>
            <a:r>
              <a:rPr spc="-60" dirty="0"/>
              <a:t>(</a:t>
            </a:r>
            <a:r>
              <a:rPr spc="-55" dirty="0"/>
              <a:t>)</a:t>
            </a:r>
            <a:r>
              <a:rPr spc="-50" dirty="0"/>
              <a:t>[0]  </a:t>
            </a:r>
            <a:r>
              <a:rPr spc="-114" dirty="0"/>
              <a:t>print(ip)</a:t>
            </a:r>
          </a:p>
          <a:p>
            <a:pPr marL="234950">
              <a:lnSpc>
                <a:spcPct val="100000"/>
              </a:lnSpc>
            </a:pPr>
            <a:r>
              <a:rPr spc="-114" dirty="0"/>
              <a:t>s.close()</a:t>
            </a:r>
          </a:p>
          <a:p>
            <a:pPr marL="234950">
              <a:lnSpc>
                <a:spcPct val="100000"/>
              </a:lnSpc>
              <a:spcBef>
                <a:spcPts val="5"/>
              </a:spcBef>
            </a:pPr>
            <a:r>
              <a:rPr spc="-130" dirty="0"/>
              <a:t>r</a:t>
            </a:r>
            <a:r>
              <a:rPr spc="-175" dirty="0"/>
              <a:t>e</a:t>
            </a:r>
            <a:r>
              <a:rPr spc="-135" dirty="0"/>
              <a:t>tu</a:t>
            </a:r>
            <a:r>
              <a:rPr spc="-110" dirty="0"/>
              <a:t>r</a:t>
            </a:r>
            <a:r>
              <a:rPr spc="-85" dirty="0"/>
              <a:t>n</a:t>
            </a:r>
            <a:r>
              <a:rPr spc="-110" dirty="0"/>
              <a:t> </a:t>
            </a:r>
            <a:r>
              <a:rPr spc="-40" dirty="0"/>
              <a:t>s</a:t>
            </a:r>
            <a:r>
              <a:rPr spc="-140" dirty="0"/>
              <a:t>tr</a:t>
            </a:r>
            <a:r>
              <a:rPr spc="-80" dirty="0"/>
              <a:t>(h</a:t>
            </a:r>
            <a:r>
              <a:rPr spc="-90" dirty="0"/>
              <a:t>o</a:t>
            </a:r>
            <a:r>
              <a:rPr spc="-80" dirty="0"/>
              <a:t>s</a:t>
            </a:r>
            <a:r>
              <a:rPr spc="-120" dirty="0"/>
              <a:t>tnam</a:t>
            </a:r>
            <a:r>
              <a:rPr spc="-150" dirty="0"/>
              <a:t>e</a:t>
            </a:r>
            <a:r>
              <a:rPr spc="-95" dirty="0"/>
              <a:t>)</a:t>
            </a:r>
            <a:r>
              <a:rPr spc="-225" dirty="0"/>
              <a:t>,</a:t>
            </a:r>
            <a:r>
              <a:rPr spc="-40" dirty="0"/>
              <a:t>s</a:t>
            </a:r>
            <a:r>
              <a:rPr spc="-140" dirty="0"/>
              <a:t>tr</a:t>
            </a:r>
            <a:r>
              <a:rPr spc="-110" dirty="0"/>
              <a:t>(</a:t>
            </a:r>
            <a:r>
              <a:rPr spc="-80" dirty="0"/>
              <a:t>i</a:t>
            </a:r>
            <a:r>
              <a:rPr spc="-100" dirty="0"/>
              <a:t>p)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59860" y="4598670"/>
            <a:ext cx="2327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22400" algn="l"/>
                <a:tab pos="2237740" algn="l"/>
              </a:tabLst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Fl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ask(</a:t>
            </a:r>
            <a:r>
              <a:rPr sz="1800" u="heavy" spc="-110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1800" u="heavy" spc="-110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)  </a:t>
            </a:r>
            <a:r>
              <a:rPr sz="1800" spc="-125" dirty="0">
                <a:solidFill>
                  <a:srgbClr val="03ECC5"/>
                </a:solidFill>
                <a:latin typeface="Trebuchet MS"/>
                <a:cs typeface="Trebuchet MS"/>
              </a:rPr>
              <a:t>@app.route("/")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def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65" dirty="0">
                <a:solidFill>
                  <a:srgbClr val="00AFEF"/>
                </a:solidFill>
                <a:latin typeface="Trebuchet MS"/>
                <a:cs typeface="Trebuchet MS"/>
              </a:rPr>
              <a:t>he</a:t>
            </a:r>
            <a:r>
              <a:rPr sz="1800" spc="-85" dirty="0">
                <a:solidFill>
                  <a:srgbClr val="00AFEF"/>
                </a:solidFill>
                <a:latin typeface="Trebuchet MS"/>
                <a:cs typeface="Trebuchet MS"/>
              </a:rPr>
              <a:t>l</a:t>
            </a:r>
            <a:r>
              <a:rPr sz="1800" spc="-135" dirty="0">
                <a:solidFill>
                  <a:srgbClr val="00AFEF"/>
                </a:solidFill>
                <a:latin typeface="Trebuchet MS"/>
                <a:cs typeface="Trebuchet MS"/>
              </a:rPr>
              <a:t>lo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9860" y="5421579"/>
            <a:ext cx="5975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hostname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g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()</a:t>
            </a:r>
            <a:endParaRPr sz="1800">
              <a:latin typeface="Trebuchet MS"/>
              <a:cs typeface="Trebuchet MS"/>
            </a:endParaRPr>
          </a:p>
          <a:p>
            <a:pPr marL="234950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return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0066"/>
                </a:solidFill>
                <a:latin typeface="Trebuchet MS"/>
                <a:cs typeface="Trebuchet MS"/>
              </a:rPr>
              <a:t>render_template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('index.html',hostname=hostname,ip=ip)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499745" algn="l"/>
                <a:tab pos="1367790" algn="l"/>
                <a:tab pos="2053589" algn="l"/>
                <a:tab pos="2818765" algn="l"/>
              </a:tabLst>
            </a:pP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800" u="heavy" spc="-14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1800" u="heavy" spc="-12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==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800" u="heavy" spc="5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r>
              <a:rPr sz="1800" u="heavy" spc="-110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":</a:t>
            </a:r>
            <a:endParaRPr sz="1800">
              <a:latin typeface="Trebuchet MS"/>
              <a:cs typeface="Trebuchet MS"/>
            </a:endParaRPr>
          </a:p>
          <a:p>
            <a:pPr marL="234950">
              <a:lnSpc>
                <a:spcPct val="100000"/>
              </a:lnSpc>
            </a:pP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app.run(host="0.0.0.0",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port=int("5000"),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debug=True)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716" y="2151888"/>
            <a:ext cx="1819910" cy="3079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66090">
              <a:lnSpc>
                <a:spcPts val="2075"/>
              </a:lnSpc>
            </a:pPr>
            <a:r>
              <a:rPr sz="1800" spc="-130" dirty="0">
                <a:solidFill>
                  <a:srgbClr val="252525"/>
                </a:solidFill>
                <a:latin typeface="Trebuchet MS"/>
                <a:cs typeface="Trebuchet MS"/>
              </a:rPr>
              <a:t>Dockerfile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37332" y="1568196"/>
            <a:ext cx="342900" cy="1355090"/>
          </a:xfrm>
          <a:custGeom>
            <a:avLst/>
            <a:gdLst/>
            <a:ahLst/>
            <a:cxnLst/>
            <a:rect l="l" t="t" r="r" b="b"/>
            <a:pathLst>
              <a:path w="342900" h="1355089">
                <a:moveTo>
                  <a:pt x="342899" y="0"/>
                </a:moveTo>
                <a:lnTo>
                  <a:pt x="0" y="0"/>
                </a:lnTo>
                <a:lnTo>
                  <a:pt x="0" y="1354836"/>
                </a:lnTo>
                <a:lnTo>
                  <a:pt x="342899" y="1354836"/>
                </a:lnTo>
                <a:lnTo>
                  <a:pt x="34289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63595" y="1788028"/>
            <a:ext cx="280035" cy="918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05"/>
              </a:lnSpc>
            </a:pPr>
            <a:r>
              <a:rPr sz="2000" dirty="0">
                <a:solidFill>
                  <a:srgbClr val="252525"/>
                </a:solidFill>
                <a:latin typeface="Trebuchet MS"/>
                <a:cs typeface="Trebuchet MS"/>
              </a:rPr>
              <a:t>appv</a:t>
            </a:r>
            <a:r>
              <a:rPr sz="2000" spc="5" dirty="0">
                <a:solidFill>
                  <a:srgbClr val="252525"/>
                </a:solidFill>
                <a:latin typeface="Trebuchet MS"/>
                <a:cs typeface="Trebuchet MS"/>
              </a:rPr>
              <a:t>3</a:t>
            </a:r>
            <a:r>
              <a:rPr sz="2000" dirty="0">
                <a:solidFill>
                  <a:srgbClr val="252525"/>
                </a:solidFill>
                <a:latin typeface="Trebuchet MS"/>
                <a:cs typeface="Trebuchet MS"/>
              </a:rPr>
              <a:t>.py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7715" y="5380990"/>
            <a:ext cx="259080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Source: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u="sng" spc="-105" dirty="0">
                <a:solidFill>
                  <a:srgbClr val="3673E2"/>
                </a:solidFill>
                <a:uFill>
                  <a:solidFill>
                    <a:srgbClr val="3673E2"/>
                  </a:solidFill>
                </a:uFill>
                <a:latin typeface="Trebuchet MS"/>
                <a:cs typeface="Trebuchet MS"/>
              </a:rPr>
              <a:t>https://github.com/kunchalavikram1 </a:t>
            </a:r>
            <a:r>
              <a:rPr sz="1400" spc="-409" dirty="0">
                <a:solidFill>
                  <a:srgbClr val="3673E2"/>
                </a:solidFill>
                <a:latin typeface="Trebuchet MS"/>
                <a:cs typeface="Trebuchet MS"/>
              </a:rPr>
              <a:t> </a:t>
            </a:r>
            <a:r>
              <a:rPr sz="1400" u="sng" spc="-95" dirty="0">
                <a:solidFill>
                  <a:srgbClr val="3673E2"/>
                </a:solidFill>
                <a:uFill>
                  <a:solidFill>
                    <a:srgbClr val="3673E2"/>
                  </a:solidFill>
                </a:uFill>
                <a:latin typeface="Trebuchet MS"/>
                <a:cs typeface="Trebuchet MS"/>
              </a:rPr>
              <a:t>427/Docker_public/tree/master/Exa </a:t>
            </a:r>
            <a:r>
              <a:rPr sz="1400" spc="-409" dirty="0">
                <a:solidFill>
                  <a:srgbClr val="3673E2"/>
                </a:solidFill>
                <a:latin typeface="Trebuchet MS"/>
                <a:cs typeface="Trebuchet MS"/>
              </a:rPr>
              <a:t> </a:t>
            </a:r>
            <a:r>
              <a:rPr sz="1400" u="sng" spc="-100" dirty="0">
                <a:solidFill>
                  <a:srgbClr val="3673E2"/>
                </a:solidFill>
                <a:uFill>
                  <a:solidFill>
                    <a:srgbClr val="3673E2"/>
                  </a:solidFill>
                </a:uFill>
                <a:latin typeface="Trebuchet MS"/>
                <a:cs typeface="Trebuchet MS"/>
              </a:rPr>
              <a:t>mples/Dockerfile-flask-example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8557" y="770381"/>
            <a:ext cx="2205355" cy="1282065"/>
          </a:xfrm>
          <a:prstGeom prst="rect">
            <a:avLst/>
          </a:prstGeom>
          <a:ln w="19811">
            <a:solidFill>
              <a:srgbClr val="7B7B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16255" marR="563880">
              <a:lnSpc>
                <a:spcPct val="100000"/>
              </a:lnSpc>
              <a:spcBef>
                <a:spcPts val="1150"/>
              </a:spcBef>
            </a:pP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Dockerfile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appv3.py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tatic</a:t>
            </a: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ge.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pg</a:t>
            </a:r>
            <a:endParaRPr sz="1400">
              <a:latin typeface="Trebuchet MS"/>
              <a:cs typeface="Trebuchet MS"/>
            </a:endParaRPr>
          </a:p>
          <a:p>
            <a:pPr marL="516255">
              <a:lnSpc>
                <a:spcPct val="100000"/>
              </a:lnSpc>
            </a:pP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templates/index.html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8166" y="1188470"/>
            <a:ext cx="92571" cy="1194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8166" y="1400306"/>
            <a:ext cx="92571" cy="11944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9599712" y="558161"/>
            <a:ext cx="451484" cy="342900"/>
          </a:xfrm>
          <a:custGeom>
            <a:avLst/>
            <a:gdLst/>
            <a:ahLst/>
            <a:cxnLst/>
            <a:rect l="l" t="t" r="r" b="b"/>
            <a:pathLst>
              <a:path w="451484" h="342900">
                <a:moveTo>
                  <a:pt x="143943" y="0"/>
                </a:moveTo>
                <a:lnTo>
                  <a:pt x="24397" y="0"/>
                </a:lnTo>
                <a:lnTo>
                  <a:pt x="14924" y="1930"/>
                </a:lnTo>
                <a:lnTo>
                  <a:pt x="7166" y="7185"/>
                </a:lnTo>
                <a:lnTo>
                  <a:pt x="1925" y="14962"/>
                </a:lnTo>
                <a:lnTo>
                  <a:pt x="0" y="24460"/>
                </a:lnTo>
                <a:lnTo>
                  <a:pt x="0" y="317981"/>
                </a:lnTo>
                <a:lnTo>
                  <a:pt x="1925" y="327479"/>
                </a:lnTo>
                <a:lnTo>
                  <a:pt x="7166" y="335256"/>
                </a:lnTo>
                <a:lnTo>
                  <a:pt x="14924" y="340511"/>
                </a:lnTo>
                <a:lnTo>
                  <a:pt x="24397" y="342442"/>
                </a:lnTo>
                <a:lnTo>
                  <a:pt x="426952" y="342442"/>
                </a:lnTo>
                <a:lnTo>
                  <a:pt x="436425" y="340511"/>
                </a:lnTo>
                <a:lnTo>
                  <a:pt x="444182" y="335256"/>
                </a:lnTo>
                <a:lnTo>
                  <a:pt x="449424" y="327479"/>
                </a:lnTo>
                <a:lnTo>
                  <a:pt x="451349" y="317981"/>
                </a:lnTo>
                <a:lnTo>
                  <a:pt x="451349" y="73380"/>
                </a:lnTo>
                <a:lnTo>
                  <a:pt x="219575" y="48920"/>
                </a:lnTo>
                <a:lnTo>
                  <a:pt x="152482" y="4280"/>
                </a:lnTo>
                <a:lnTo>
                  <a:pt x="148823" y="1223"/>
                </a:lnTo>
                <a:lnTo>
                  <a:pt x="143943" y="0"/>
                </a:lnTo>
                <a:close/>
              </a:path>
            </a:pathLst>
          </a:custGeom>
          <a:solidFill>
            <a:srgbClr val="A1A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54843" y="416178"/>
            <a:ext cx="10217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flask_app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8166" y="1607570"/>
            <a:ext cx="92571" cy="1194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8166" y="1827026"/>
            <a:ext cx="92571" cy="11944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179691" y="4574794"/>
            <a:ext cx="4542155" cy="1088390"/>
            <a:chOff x="7179691" y="4574794"/>
            <a:chExt cx="4542155" cy="1088390"/>
          </a:xfrm>
        </p:grpSpPr>
        <p:sp>
          <p:nvSpPr>
            <p:cNvPr id="23" name="object 23"/>
            <p:cNvSpPr/>
            <p:nvPr/>
          </p:nvSpPr>
          <p:spPr>
            <a:xfrm>
              <a:off x="9444228" y="4581144"/>
              <a:ext cx="2270760" cy="771525"/>
            </a:xfrm>
            <a:custGeom>
              <a:avLst/>
              <a:gdLst/>
              <a:ahLst/>
              <a:cxnLst/>
              <a:rect l="l" t="t" r="r" b="b"/>
              <a:pathLst>
                <a:path w="2270759" h="771525">
                  <a:moveTo>
                    <a:pt x="2270760" y="0"/>
                  </a:moveTo>
                  <a:lnTo>
                    <a:pt x="0" y="0"/>
                  </a:lnTo>
                  <a:lnTo>
                    <a:pt x="0" y="771143"/>
                  </a:lnTo>
                  <a:lnTo>
                    <a:pt x="2270760" y="771143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6041" y="4581144"/>
              <a:ext cx="4529455" cy="1075690"/>
            </a:xfrm>
            <a:custGeom>
              <a:avLst/>
              <a:gdLst/>
              <a:ahLst/>
              <a:cxnLst/>
              <a:rect l="l" t="t" r="r" b="b"/>
              <a:pathLst>
                <a:path w="4529455" h="1075689">
                  <a:moveTo>
                    <a:pt x="2258186" y="771143"/>
                  </a:moveTo>
                  <a:lnTo>
                    <a:pt x="4528947" y="771143"/>
                  </a:lnTo>
                  <a:lnTo>
                    <a:pt x="4528947" y="0"/>
                  </a:lnTo>
                  <a:lnTo>
                    <a:pt x="2258186" y="0"/>
                  </a:lnTo>
                  <a:lnTo>
                    <a:pt x="2258186" y="771143"/>
                  </a:lnTo>
                  <a:close/>
                </a:path>
                <a:path w="4529455" h="1075689">
                  <a:moveTo>
                    <a:pt x="2068956" y="0"/>
                  </a:moveTo>
                  <a:lnTo>
                    <a:pt x="2068956" y="771143"/>
                  </a:lnTo>
                </a:path>
                <a:path w="4529455" h="1075689">
                  <a:moveTo>
                    <a:pt x="2068956" y="144652"/>
                  </a:moveTo>
                  <a:lnTo>
                    <a:pt x="1879727" y="144652"/>
                  </a:lnTo>
                  <a:lnTo>
                    <a:pt x="0" y="1075347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33609" y="4686680"/>
            <a:ext cx="149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33381" y="4930521"/>
            <a:ext cx="2095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varia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les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dex.html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78314" y="2673857"/>
            <a:ext cx="210883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x.</a:t>
            </a:r>
            <a:r>
              <a:rPr sz="1400" spc="-1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tml 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ld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templ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tes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rect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ory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age 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ld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tic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rect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00605" y="2261880"/>
            <a:ext cx="371475" cy="327660"/>
          </a:xfrm>
          <a:custGeom>
            <a:avLst/>
            <a:gdLst/>
            <a:ahLst/>
            <a:cxnLst/>
            <a:rect l="l" t="t" r="r" b="b"/>
            <a:pathLst>
              <a:path w="371475" h="327660">
                <a:moveTo>
                  <a:pt x="185833" y="0"/>
                </a:moveTo>
                <a:lnTo>
                  <a:pt x="177439" y="2179"/>
                </a:lnTo>
                <a:lnTo>
                  <a:pt x="170982" y="8716"/>
                </a:lnTo>
                <a:lnTo>
                  <a:pt x="2246" y="301409"/>
                </a:lnTo>
                <a:lnTo>
                  <a:pt x="0" y="310347"/>
                </a:lnTo>
                <a:lnTo>
                  <a:pt x="2354" y="318680"/>
                </a:lnTo>
                <a:lnTo>
                  <a:pt x="8420" y="324834"/>
                </a:lnTo>
                <a:lnTo>
                  <a:pt x="17312" y="327235"/>
                </a:lnTo>
                <a:lnTo>
                  <a:pt x="353923" y="327235"/>
                </a:lnTo>
                <a:lnTo>
                  <a:pt x="362815" y="324834"/>
                </a:lnTo>
                <a:lnTo>
                  <a:pt x="368881" y="318680"/>
                </a:lnTo>
                <a:lnTo>
                  <a:pt x="371235" y="310347"/>
                </a:lnTo>
                <a:lnTo>
                  <a:pt x="368989" y="301409"/>
                </a:lnTo>
                <a:lnTo>
                  <a:pt x="361564" y="288496"/>
                </a:lnTo>
                <a:lnTo>
                  <a:pt x="185617" y="288496"/>
                </a:lnTo>
                <a:lnTo>
                  <a:pt x="177170" y="286828"/>
                </a:lnTo>
                <a:lnTo>
                  <a:pt x="170337" y="282254"/>
                </a:lnTo>
                <a:lnTo>
                  <a:pt x="165763" y="275421"/>
                </a:lnTo>
                <a:lnTo>
                  <a:pt x="164095" y="266974"/>
                </a:lnTo>
                <a:lnTo>
                  <a:pt x="165763" y="258527"/>
                </a:lnTo>
                <a:lnTo>
                  <a:pt x="170337" y="251693"/>
                </a:lnTo>
                <a:lnTo>
                  <a:pt x="177170" y="247120"/>
                </a:lnTo>
                <a:lnTo>
                  <a:pt x="185617" y="245452"/>
                </a:lnTo>
                <a:lnTo>
                  <a:pt x="336813" y="245452"/>
                </a:lnTo>
                <a:lnTo>
                  <a:pt x="326912" y="228235"/>
                </a:lnTo>
                <a:lnTo>
                  <a:pt x="172704" y="228235"/>
                </a:lnTo>
                <a:lnTo>
                  <a:pt x="172704" y="77582"/>
                </a:lnTo>
                <a:lnTo>
                  <a:pt x="240283" y="77582"/>
                </a:lnTo>
                <a:lnTo>
                  <a:pt x="200683" y="8716"/>
                </a:lnTo>
                <a:lnTo>
                  <a:pt x="194226" y="2179"/>
                </a:lnTo>
                <a:lnTo>
                  <a:pt x="185833" y="0"/>
                </a:lnTo>
                <a:close/>
              </a:path>
              <a:path w="371475" h="327660">
                <a:moveTo>
                  <a:pt x="336813" y="245452"/>
                </a:moveTo>
                <a:lnTo>
                  <a:pt x="185617" y="245452"/>
                </a:lnTo>
                <a:lnTo>
                  <a:pt x="194065" y="247120"/>
                </a:lnTo>
                <a:lnTo>
                  <a:pt x="200898" y="251693"/>
                </a:lnTo>
                <a:lnTo>
                  <a:pt x="205472" y="258527"/>
                </a:lnTo>
                <a:lnTo>
                  <a:pt x="207140" y="266974"/>
                </a:lnTo>
                <a:lnTo>
                  <a:pt x="205472" y="275421"/>
                </a:lnTo>
                <a:lnTo>
                  <a:pt x="200898" y="282254"/>
                </a:lnTo>
                <a:lnTo>
                  <a:pt x="194065" y="286828"/>
                </a:lnTo>
                <a:lnTo>
                  <a:pt x="185617" y="288496"/>
                </a:lnTo>
                <a:lnTo>
                  <a:pt x="361564" y="288496"/>
                </a:lnTo>
                <a:lnTo>
                  <a:pt x="336813" y="245452"/>
                </a:lnTo>
                <a:close/>
              </a:path>
              <a:path w="371475" h="327660">
                <a:moveTo>
                  <a:pt x="240283" y="77582"/>
                </a:moveTo>
                <a:lnTo>
                  <a:pt x="198531" y="77582"/>
                </a:lnTo>
                <a:lnTo>
                  <a:pt x="198531" y="228235"/>
                </a:lnTo>
                <a:lnTo>
                  <a:pt x="326912" y="228235"/>
                </a:lnTo>
                <a:lnTo>
                  <a:pt x="240283" y="775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1598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solidFill>
                  <a:srgbClr val="FFFFFF"/>
                </a:solidFill>
              </a:rPr>
              <a:t>Dockerfile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527" y="747725"/>
            <a:ext cx="7776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Demo: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landing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page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flask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5802" y="1215389"/>
            <a:ext cx="5911850" cy="5478780"/>
          </a:xfrm>
          <a:prstGeom prst="rect">
            <a:avLst/>
          </a:prstGeom>
          <a:solidFill>
            <a:srgbClr val="001638"/>
          </a:solidFill>
          <a:ln w="19811">
            <a:solidFill>
              <a:srgbClr val="FFC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-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ml&gt;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&lt;html&gt;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0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Sma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Ci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000" spc="-14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0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0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chars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000" spc="-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000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000" spc="-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1000" spc="5" dirty="0">
                <a:solidFill>
                  <a:srgbClr val="FFFFFF"/>
                </a:solidFill>
                <a:latin typeface="Trebuchet MS"/>
                <a:cs typeface="Trebuchet MS"/>
              </a:rPr>
              <a:t>"&gt;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&lt;meta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name="viewport"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content="width=device-width,</a:t>
            </a:r>
            <a:r>
              <a:rPr sz="10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initial-scale=1"&gt;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&lt;link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rel="stylesheet"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href="https://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www.w3schools.com/w3css/4/w3.css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"&gt;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&lt;link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rel="stylesheet"</a:t>
            </a: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href="https://fonts.googleapis.com/css?family=Raleway"&gt;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&lt;style&gt;</a:t>
            </a:r>
            <a:endParaRPr sz="1000" dirty="0">
              <a:latin typeface="Trebuchet MS"/>
              <a:cs typeface="Trebuchet MS"/>
            </a:endParaRPr>
          </a:p>
          <a:p>
            <a:pPr marL="90805" marR="3658235">
              <a:lnSpc>
                <a:spcPct val="100000"/>
              </a:lnSpc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body,h1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{font-family: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"Raleway",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sans-serif} </a:t>
            </a:r>
            <a:r>
              <a:rPr sz="1000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ig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sz="1000" spc="-114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img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000" dirty="0">
              <a:latin typeface="Trebuchet MS"/>
              <a:cs typeface="Trebuchet MS"/>
            </a:endParaRPr>
          </a:p>
          <a:p>
            <a:pPr marL="151765" marR="3466465">
              <a:lnSpc>
                <a:spcPct val="100000"/>
              </a:lnSpc>
            </a:pP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background-image: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url('/static/smartcity.jpg'); </a:t>
            </a:r>
            <a:r>
              <a:rPr sz="1000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mi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ig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0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sz="1000" spc="-114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1000" dirty="0">
              <a:latin typeface="Trebuchet MS"/>
              <a:cs typeface="Trebuchet MS"/>
            </a:endParaRPr>
          </a:p>
          <a:p>
            <a:pPr marL="151765" marR="4354195">
              <a:lnSpc>
                <a:spcPct val="100000"/>
              </a:lnSpc>
            </a:pP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background-position: </a:t>
            </a:r>
            <a:r>
              <a:rPr sz="1000" spc="-95" dirty="0">
                <a:solidFill>
                  <a:srgbClr val="FFFFFF"/>
                </a:solidFill>
                <a:latin typeface="Trebuchet MS"/>
                <a:cs typeface="Trebuchet MS"/>
              </a:rPr>
              <a:t>center; </a:t>
            </a:r>
            <a:r>
              <a:rPr sz="1000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ck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-s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iz</a:t>
            </a:r>
            <a:r>
              <a:rPr sz="1000" spc="-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0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Trebuchet MS"/>
                <a:cs typeface="Trebuchet MS"/>
              </a:rPr>
              <a:t>r;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&lt;/style&gt;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&lt;body&gt;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&lt;div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class="bgimg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w3-display-container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w3-animate-opacity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w3-text-white"&gt;</a:t>
            </a:r>
            <a:endParaRPr sz="10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</a:pP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&lt;div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class="w3-display-topleft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w3-padding-large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w3-xlarge"&gt;</a:t>
            </a:r>
            <a:endParaRPr sz="1000" dirty="0">
              <a:latin typeface="Trebuchet MS"/>
              <a:cs typeface="Trebuchet MS"/>
            </a:endParaRPr>
          </a:p>
          <a:p>
            <a:pPr marL="211454">
              <a:lnSpc>
                <a:spcPct val="100000"/>
              </a:lnSpc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10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90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10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Ci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10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</a:pP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&lt;/div&gt;</a:t>
            </a:r>
            <a:endParaRPr sz="10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</a:pP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&lt;div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class="w3-display-middle"&gt;</a:t>
            </a:r>
            <a:endParaRPr sz="1000" dirty="0">
              <a:latin typeface="Trebuchet MS"/>
              <a:cs typeface="Trebuchet MS"/>
            </a:endParaRPr>
          </a:p>
          <a:p>
            <a:pPr marL="211454">
              <a:lnSpc>
                <a:spcPct val="100000"/>
              </a:lnSpc>
            </a:pP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&lt;h1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class="w3-jumbo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w3-animate-top"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style="text-align:center"&gt;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City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&lt;/h1&gt;</a:t>
            </a:r>
            <a:endParaRPr sz="1000" dirty="0">
              <a:latin typeface="Trebuchet MS"/>
              <a:cs typeface="Trebuchet MS"/>
            </a:endParaRPr>
          </a:p>
          <a:p>
            <a:pPr marL="211454">
              <a:lnSpc>
                <a:spcPct val="100000"/>
              </a:lnSpc>
            </a:pP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&lt;hr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class="w3-border-grey"</a:t>
            </a:r>
            <a:r>
              <a:rPr sz="1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style="margin:auto;width:40%"&gt;</a:t>
            </a:r>
            <a:endParaRPr sz="1000" dirty="0">
              <a:latin typeface="Trebuchet MS"/>
              <a:cs typeface="Trebuchet MS"/>
            </a:endParaRPr>
          </a:p>
          <a:p>
            <a:pPr marL="211454">
              <a:lnSpc>
                <a:spcPct val="100000"/>
              </a:lnSpc>
            </a:pP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&lt;p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class="w3-large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w3-center"&gt;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03ECC5"/>
                </a:solidFill>
                <a:latin typeface="Trebuchet MS"/>
                <a:cs typeface="Trebuchet MS"/>
              </a:rPr>
              <a:t>Website</a:t>
            </a:r>
            <a:r>
              <a:rPr sz="1000" spc="-6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03ECC5"/>
                </a:solidFill>
                <a:latin typeface="Trebuchet MS"/>
                <a:cs typeface="Trebuchet MS"/>
              </a:rPr>
              <a:t>processed</a:t>
            </a:r>
            <a:r>
              <a:rPr sz="1000" spc="-6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80" dirty="0">
                <a:solidFill>
                  <a:srgbClr val="03ECC5"/>
                </a:solidFill>
                <a:latin typeface="Trebuchet MS"/>
                <a:cs typeface="Trebuchet MS"/>
              </a:rPr>
              <a:t>by</a:t>
            </a:r>
            <a:r>
              <a:rPr sz="1000" spc="-6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80" dirty="0">
                <a:solidFill>
                  <a:srgbClr val="03ECC5"/>
                </a:solidFill>
                <a:latin typeface="Trebuchet MS"/>
                <a:cs typeface="Trebuchet MS"/>
              </a:rPr>
              <a:t>container:</a:t>
            </a:r>
            <a:r>
              <a:rPr sz="1000" spc="-4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3ECC5"/>
                </a:solidFill>
                <a:latin typeface="Trebuchet MS"/>
                <a:cs typeface="Trebuchet MS"/>
              </a:rPr>
              <a:t>{{</a:t>
            </a:r>
            <a:r>
              <a:rPr sz="1000" spc="-6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03ECC5"/>
                </a:solidFill>
                <a:latin typeface="Trebuchet MS"/>
                <a:cs typeface="Trebuchet MS"/>
              </a:rPr>
              <a:t>hostname</a:t>
            </a:r>
            <a:r>
              <a:rPr sz="1000" spc="-4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3ECC5"/>
                </a:solidFill>
                <a:latin typeface="Trebuchet MS"/>
                <a:cs typeface="Trebuchet MS"/>
              </a:rPr>
              <a:t>}}</a:t>
            </a:r>
            <a:r>
              <a:rPr sz="1000" spc="-6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03ECC5"/>
                </a:solidFill>
                <a:latin typeface="Trebuchet MS"/>
                <a:cs typeface="Trebuchet MS"/>
              </a:rPr>
              <a:t>with </a:t>
            </a:r>
            <a:r>
              <a:rPr sz="1000" spc="-50" dirty="0">
                <a:solidFill>
                  <a:srgbClr val="03ECC5"/>
                </a:solidFill>
                <a:latin typeface="Trebuchet MS"/>
                <a:cs typeface="Trebuchet MS"/>
              </a:rPr>
              <a:t>IP:</a:t>
            </a:r>
            <a:r>
              <a:rPr sz="1000" spc="-45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3ECC5"/>
                </a:solidFill>
                <a:latin typeface="Trebuchet MS"/>
                <a:cs typeface="Trebuchet MS"/>
              </a:rPr>
              <a:t>{{</a:t>
            </a:r>
            <a:r>
              <a:rPr sz="1000" spc="-6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03ECC5"/>
                </a:solidFill>
                <a:latin typeface="Trebuchet MS"/>
                <a:cs typeface="Trebuchet MS"/>
              </a:rPr>
              <a:t>ip</a:t>
            </a:r>
            <a:r>
              <a:rPr sz="1000" spc="-7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3ECC5"/>
                </a:solidFill>
                <a:latin typeface="Trebuchet MS"/>
                <a:cs typeface="Trebuchet MS"/>
              </a:rPr>
              <a:t>}}</a:t>
            </a:r>
            <a:r>
              <a:rPr sz="1000" spc="-40" dirty="0">
                <a:solidFill>
                  <a:srgbClr val="03ECC5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&lt;/p&gt;</a:t>
            </a:r>
            <a:endParaRPr sz="10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</a:pP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&lt;/div&gt;</a:t>
            </a:r>
            <a:endParaRPr sz="10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</a:pP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&lt;div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class="w3-display-bottomleft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w3-padding-large"&gt;</a:t>
            </a:r>
            <a:endParaRPr sz="1000" dirty="0">
              <a:latin typeface="Trebuchet MS"/>
              <a:cs typeface="Trebuchet MS"/>
            </a:endParaRPr>
          </a:p>
          <a:p>
            <a:pPr marL="211454">
              <a:lnSpc>
                <a:spcPct val="100000"/>
              </a:lnSpc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&lt;a</a:t>
            </a:r>
            <a:r>
              <a:rPr sz="1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href="https://"</a:t>
            </a:r>
            <a:r>
              <a:rPr sz="10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target="_blank"&gt;Github&lt;/a&gt;</a:t>
            </a:r>
            <a:endParaRPr sz="10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</a:pP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&lt;/div&gt;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&lt;/div&gt;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&lt;/body&gt;</a:t>
            </a:r>
            <a:endParaRPr sz="1000" dirty="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&lt;/html&gt;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6044" y="1205483"/>
            <a:ext cx="342900" cy="1355090"/>
          </a:xfrm>
          <a:custGeom>
            <a:avLst/>
            <a:gdLst/>
            <a:ahLst/>
            <a:cxnLst/>
            <a:rect l="l" t="t" r="r" b="b"/>
            <a:pathLst>
              <a:path w="342900" h="1355089">
                <a:moveTo>
                  <a:pt x="342900" y="0"/>
                </a:moveTo>
                <a:lnTo>
                  <a:pt x="0" y="0"/>
                </a:lnTo>
                <a:lnTo>
                  <a:pt x="0" y="1354836"/>
                </a:lnTo>
                <a:lnTo>
                  <a:pt x="342900" y="13548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12053" y="1349710"/>
            <a:ext cx="280035" cy="1066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05"/>
              </a:lnSpc>
            </a:pPr>
            <a:r>
              <a:rPr sz="2000" dirty="0">
                <a:solidFill>
                  <a:srgbClr val="252525"/>
                </a:solidFill>
                <a:latin typeface="Trebuchet MS"/>
                <a:cs typeface="Trebuchet MS"/>
              </a:rPr>
              <a:t>index.html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1711" y="1744923"/>
            <a:ext cx="4295140" cy="13398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105600"/>
              </a:lnSpc>
              <a:spcBef>
                <a:spcPts val="315"/>
              </a:spcBef>
            </a:pPr>
            <a:r>
              <a:rPr sz="2400" spc="-130" dirty="0">
                <a:solidFill>
                  <a:srgbClr val="00AFEF"/>
                </a:solidFill>
                <a:latin typeface="Trebuchet MS"/>
                <a:cs typeface="Trebuchet MS"/>
              </a:rPr>
              <a:t>Build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00AFEF"/>
                </a:solidFill>
                <a:latin typeface="Trebuchet MS"/>
                <a:cs typeface="Trebuchet MS"/>
              </a:rPr>
              <a:t>Image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00AFEF"/>
                </a:solidFill>
                <a:latin typeface="Trebuchet MS"/>
                <a:cs typeface="Trebuchet MS"/>
              </a:rPr>
              <a:t>P</a:t>
            </a:r>
            <a:r>
              <a:rPr sz="2400" spc="-95" dirty="0">
                <a:solidFill>
                  <a:srgbClr val="00AFEF"/>
                </a:solidFill>
                <a:latin typeface="Trebuchet MS"/>
                <a:cs typeface="Trebuchet MS"/>
              </a:rPr>
              <a:t>ush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00AFEF"/>
                </a:solidFill>
                <a:latin typeface="Trebuchet MS"/>
                <a:cs typeface="Trebuchet MS"/>
              </a:rPr>
              <a:t>hub  </a:t>
            </a: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F0066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b</a:t>
            </a:r>
            <a:r>
              <a:rPr sz="2000" spc="-150" dirty="0">
                <a:solidFill>
                  <a:srgbClr val="FF0066"/>
                </a:solidFill>
                <a:latin typeface="Trebuchet MS"/>
                <a:cs typeface="Trebuchet MS"/>
              </a:rPr>
              <a:t>ui</a:t>
            </a:r>
            <a:r>
              <a:rPr sz="2000" spc="-114" dirty="0">
                <a:solidFill>
                  <a:srgbClr val="FF0066"/>
                </a:solidFill>
                <a:latin typeface="Trebuchet MS"/>
                <a:cs typeface="Trebuchet MS"/>
              </a:rPr>
              <a:t>l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d</a:t>
            </a:r>
            <a:r>
              <a:rPr sz="2000" spc="-114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380" dirty="0">
                <a:solidFill>
                  <a:srgbClr val="FF0066"/>
                </a:solidFill>
                <a:latin typeface="Trebuchet MS"/>
                <a:cs typeface="Trebuchet MS"/>
              </a:rPr>
              <a:t>–</a:t>
            </a:r>
            <a:r>
              <a:rPr sz="2000" spc="-185" dirty="0">
                <a:solidFill>
                  <a:srgbClr val="FF0066"/>
                </a:solidFill>
                <a:latin typeface="Trebuchet MS"/>
                <a:cs typeface="Trebuchet MS"/>
              </a:rPr>
              <a:t>t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&lt;use</a:t>
            </a:r>
            <a:r>
              <a:rPr sz="2000" spc="-95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n</a:t>
            </a:r>
            <a:r>
              <a:rPr sz="2000" spc="-10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80" dirty="0">
                <a:solidFill>
                  <a:srgbClr val="FF0066"/>
                </a:solidFill>
                <a:latin typeface="Trebuchet MS"/>
                <a:cs typeface="Trebuchet MS"/>
              </a:rPr>
              <a:t>me&gt;/f</a:t>
            </a:r>
            <a:r>
              <a:rPr sz="2000" spc="-105" dirty="0">
                <a:solidFill>
                  <a:srgbClr val="FF0066"/>
                </a:solidFill>
                <a:latin typeface="Trebuchet MS"/>
                <a:cs typeface="Trebuchet MS"/>
              </a:rPr>
              <a:t>l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65" dirty="0">
                <a:solidFill>
                  <a:srgbClr val="FF0066"/>
                </a:solidFill>
                <a:latin typeface="Trebuchet MS"/>
                <a:cs typeface="Trebuchet MS"/>
              </a:rPr>
              <a:t>s</a:t>
            </a:r>
            <a:r>
              <a:rPr sz="2000" spc="-90" dirty="0">
                <a:solidFill>
                  <a:srgbClr val="FF0066"/>
                </a:solidFill>
                <a:latin typeface="Trebuchet MS"/>
                <a:cs typeface="Trebuchet MS"/>
              </a:rPr>
              <a:t>k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pp</a:t>
            </a:r>
            <a:r>
              <a:rPr sz="2000" spc="-15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0066"/>
                </a:solidFill>
                <a:latin typeface="Trebuchet MS"/>
                <a:cs typeface="Trebuchet MS"/>
              </a:rPr>
              <a:t>.  </a:t>
            </a: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F0066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0066"/>
                </a:solidFill>
                <a:latin typeface="Trebuchet MS"/>
                <a:cs typeface="Trebuchet MS"/>
              </a:rPr>
              <a:t>push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&lt;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use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rn</a:t>
            </a:r>
            <a:r>
              <a:rPr sz="2000" spc="-10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0066"/>
                </a:solidFill>
                <a:latin typeface="Trebuchet MS"/>
                <a:cs typeface="Trebuchet MS"/>
              </a:rPr>
              <a:t>me&gt;</a:t>
            </a: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/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fla</a:t>
            </a:r>
            <a:r>
              <a:rPr sz="2000" spc="-140" dirty="0">
                <a:solidFill>
                  <a:srgbClr val="FF0066"/>
                </a:solidFill>
                <a:latin typeface="Trebuchet MS"/>
                <a:cs typeface="Trebuchet MS"/>
              </a:rPr>
              <a:t>s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k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45" dirty="0">
                <a:solidFill>
                  <a:srgbClr val="FF0066"/>
                </a:solidFill>
                <a:latin typeface="Trebuchet MS"/>
                <a:cs typeface="Trebuchet MS"/>
              </a:rPr>
              <a:t>app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&gt;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Yo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dock</a:t>
            </a:r>
            <a:r>
              <a:rPr sz="1600" spc="-1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acco</a:t>
            </a:r>
            <a:r>
              <a:rPr sz="1600" spc="-1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711" y="3225218"/>
            <a:ext cx="4787265" cy="11436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spc="-85" dirty="0">
                <a:solidFill>
                  <a:srgbClr val="00AFEF"/>
                </a:solidFill>
                <a:latin typeface="Trebuchet MS"/>
                <a:cs typeface="Trebuchet MS"/>
              </a:rPr>
              <a:t>Run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00AFE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onta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ner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09"/>
              </a:spcBef>
            </a:pP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F0066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run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d</a:t>
            </a:r>
            <a:r>
              <a:rPr sz="2000" spc="-114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--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n</a:t>
            </a:r>
            <a:r>
              <a:rPr sz="2000" spc="-10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0066"/>
                </a:solidFill>
                <a:latin typeface="Trebuchet MS"/>
                <a:cs typeface="Trebuchet MS"/>
              </a:rPr>
              <a:t>me</a:t>
            </a:r>
            <a:r>
              <a:rPr sz="2000" spc="-13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&lt;use</a:t>
            </a:r>
            <a:r>
              <a:rPr sz="2000" spc="-90" dirty="0">
                <a:solidFill>
                  <a:srgbClr val="FF0066"/>
                </a:solidFill>
                <a:latin typeface="Trebuchet MS"/>
                <a:cs typeface="Trebuchet MS"/>
              </a:rPr>
              <a:t>r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n</a:t>
            </a:r>
            <a:r>
              <a:rPr sz="2000" spc="-10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80" dirty="0">
                <a:solidFill>
                  <a:srgbClr val="FF0066"/>
                </a:solidFill>
                <a:latin typeface="Trebuchet MS"/>
                <a:cs typeface="Trebuchet MS"/>
              </a:rPr>
              <a:t>me&gt;/f</a:t>
            </a:r>
            <a:r>
              <a:rPr sz="2000" spc="-105" dirty="0">
                <a:solidFill>
                  <a:srgbClr val="FF0066"/>
                </a:solidFill>
                <a:latin typeface="Trebuchet MS"/>
                <a:cs typeface="Trebuchet MS"/>
              </a:rPr>
              <a:t>l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65" dirty="0">
                <a:solidFill>
                  <a:srgbClr val="FF0066"/>
                </a:solidFill>
                <a:latin typeface="Trebuchet MS"/>
                <a:cs typeface="Trebuchet MS"/>
              </a:rPr>
              <a:t>s</a:t>
            </a:r>
            <a:r>
              <a:rPr sz="2000" spc="-90" dirty="0">
                <a:solidFill>
                  <a:srgbClr val="FF0066"/>
                </a:solidFill>
                <a:latin typeface="Trebuchet MS"/>
                <a:cs typeface="Trebuchet MS"/>
              </a:rPr>
              <a:t>k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pp</a:t>
            </a:r>
            <a:r>
              <a:rPr sz="2000" spc="-15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0066"/>
                </a:solidFill>
                <a:latin typeface="Trebuchet MS"/>
                <a:cs typeface="Trebuchet MS"/>
              </a:rPr>
              <a:t>-</a:t>
            </a:r>
            <a:r>
              <a:rPr sz="2000" spc="-110" dirty="0">
                <a:solidFill>
                  <a:srgbClr val="FF0066"/>
                </a:solidFill>
                <a:latin typeface="Trebuchet MS"/>
                <a:cs typeface="Trebuchet MS"/>
              </a:rPr>
              <a:t>p  </a:t>
            </a:r>
            <a:r>
              <a:rPr sz="2000" spc="-50" dirty="0">
                <a:solidFill>
                  <a:srgbClr val="FF0066"/>
                </a:solidFill>
                <a:latin typeface="Trebuchet MS"/>
                <a:cs typeface="Trebuchet MS"/>
              </a:rPr>
              <a:t>8</a:t>
            </a:r>
            <a:r>
              <a:rPr sz="2000" spc="-40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2000" spc="-120" dirty="0">
                <a:solidFill>
                  <a:srgbClr val="FF0066"/>
                </a:solidFill>
                <a:latin typeface="Trebuchet MS"/>
                <a:cs typeface="Trebuchet MS"/>
              </a:rPr>
              <a:t>:</a:t>
            </a:r>
            <a:r>
              <a:rPr sz="2000" spc="-160" dirty="0">
                <a:solidFill>
                  <a:srgbClr val="FF0066"/>
                </a:solidFill>
                <a:latin typeface="Trebuchet MS"/>
                <a:cs typeface="Trebuchet MS"/>
              </a:rPr>
              <a:t>5</a:t>
            </a:r>
            <a:r>
              <a:rPr sz="2000" spc="-50" dirty="0">
                <a:solidFill>
                  <a:srgbClr val="FF0066"/>
                </a:solidFill>
                <a:latin typeface="Trebuchet MS"/>
                <a:cs typeface="Trebuchet MS"/>
              </a:rPr>
              <a:t>000</a:t>
            </a:r>
            <a:r>
              <a:rPr sz="2000" spc="-15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0066"/>
                </a:solidFill>
                <a:latin typeface="Trebuchet MS"/>
                <a:cs typeface="Trebuchet MS"/>
              </a:rPr>
              <a:t>flaskapp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7952" y="4530852"/>
            <a:ext cx="4333240" cy="1938655"/>
            <a:chOff x="377952" y="4530852"/>
            <a:chExt cx="4333240" cy="19386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4613148"/>
              <a:ext cx="4332732" cy="18562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00555" y="4530852"/>
              <a:ext cx="1766570" cy="396240"/>
            </a:xfrm>
            <a:custGeom>
              <a:avLst/>
              <a:gdLst/>
              <a:ahLst/>
              <a:cxnLst/>
              <a:rect l="l" t="t" r="r" b="b"/>
              <a:pathLst>
                <a:path w="1766570" h="396239">
                  <a:moveTo>
                    <a:pt x="1568195" y="0"/>
                  </a:moveTo>
                  <a:lnTo>
                    <a:pt x="198119" y="0"/>
                  </a:ln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20"/>
                  </a:lnTo>
                  <a:lnTo>
                    <a:pt x="5229" y="243564"/>
                  </a:lnTo>
                  <a:lnTo>
                    <a:pt x="20127" y="285272"/>
                  </a:lnTo>
                  <a:lnTo>
                    <a:pt x="43507" y="322057"/>
                  </a:lnTo>
                  <a:lnTo>
                    <a:pt x="74182" y="352732"/>
                  </a:lnTo>
                  <a:lnTo>
                    <a:pt x="110967" y="376112"/>
                  </a:lnTo>
                  <a:lnTo>
                    <a:pt x="152675" y="391010"/>
                  </a:lnTo>
                  <a:lnTo>
                    <a:pt x="198119" y="396240"/>
                  </a:lnTo>
                  <a:lnTo>
                    <a:pt x="1568195" y="396240"/>
                  </a:lnTo>
                  <a:lnTo>
                    <a:pt x="1613640" y="391010"/>
                  </a:lnTo>
                  <a:lnTo>
                    <a:pt x="1655348" y="376112"/>
                  </a:lnTo>
                  <a:lnTo>
                    <a:pt x="1692133" y="352732"/>
                  </a:lnTo>
                  <a:lnTo>
                    <a:pt x="1722808" y="322057"/>
                  </a:lnTo>
                  <a:lnTo>
                    <a:pt x="1746188" y="285272"/>
                  </a:lnTo>
                  <a:lnTo>
                    <a:pt x="1761086" y="243564"/>
                  </a:lnTo>
                  <a:lnTo>
                    <a:pt x="1766316" y="198120"/>
                  </a:lnTo>
                  <a:lnTo>
                    <a:pt x="1761086" y="152675"/>
                  </a:lnTo>
                  <a:lnTo>
                    <a:pt x="1746188" y="110967"/>
                  </a:lnTo>
                  <a:lnTo>
                    <a:pt x="1722808" y="74182"/>
                  </a:lnTo>
                  <a:lnTo>
                    <a:pt x="1692133" y="43507"/>
                  </a:lnTo>
                  <a:lnTo>
                    <a:pt x="1655348" y="20127"/>
                  </a:lnTo>
                  <a:lnTo>
                    <a:pt x="1613640" y="5229"/>
                  </a:lnTo>
                  <a:lnTo>
                    <a:pt x="1568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36953" y="4552569"/>
            <a:ext cx="110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3A3838"/>
                </a:solidFill>
                <a:latin typeface="Trebuchet MS"/>
                <a:cs typeface="Trebuchet MS"/>
              </a:rPr>
              <a:t>192.168.0.2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3715" y="1039495"/>
            <a:ext cx="104222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Compose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service.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example,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requires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both 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NGNIX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containers,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could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service(</a:t>
            </a:r>
            <a:r>
              <a:rPr sz="2400" spc="-175" dirty="0">
                <a:solidFill>
                  <a:srgbClr val="2180E4"/>
                </a:solidFill>
                <a:latin typeface="Trebuchet MS"/>
                <a:cs typeface="Trebuchet MS"/>
              </a:rPr>
              <a:t>docker</a:t>
            </a:r>
            <a:r>
              <a:rPr sz="2400" spc="-14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2180E4"/>
                </a:solidFill>
                <a:latin typeface="Trebuchet MS"/>
                <a:cs typeface="Trebuchet MS"/>
              </a:rPr>
              <a:t>compose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separately(</a:t>
            </a:r>
            <a:r>
              <a:rPr sz="2400" spc="-180" dirty="0">
                <a:solidFill>
                  <a:srgbClr val="2180E4"/>
                </a:solidFill>
                <a:latin typeface="Trebuchet MS"/>
                <a:cs typeface="Trebuchet MS"/>
              </a:rPr>
              <a:t>docker</a:t>
            </a:r>
            <a:r>
              <a:rPr sz="2400" spc="-17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2180E4"/>
                </a:solidFill>
                <a:latin typeface="Trebuchet MS"/>
                <a:cs typeface="Trebuchet MS"/>
              </a:rPr>
              <a:t>run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defined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YAML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format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667" y="6307328"/>
            <a:ext cx="6382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14" dirty="0">
                <a:solidFill>
                  <a:srgbClr val="3673E2"/>
                </a:solidFill>
                <a:uFill>
                  <a:solidFill>
                    <a:srgbClr val="3673E2"/>
                  </a:solidFill>
                </a:uFill>
                <a:latin typeface="Trebuchet MS"/>
                <a:cs typeface="Trebuchet MS"/>
              </a:rPr>
              <a:t>https://takacsmark.com/docker-compose-tutorial-beginners-by-example-basics/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36309" y="3134614"/>
            <a:ext cx="5737225" cy="2635885"/>
            <a:chOff x="6036309" y="3134614"/>
            <a:chExt cx="5737225" cy="2635885"/>
          </a:xfrm>
        </p:grpSpPr>
        <p:sp>
          <p:nvSpPr>
            <p:cNvPr id="8" name="object 8"/>
            <p:cNvSpPr/>
            <p:nvPr/>
          </p:nvSpPr>
          <p:spPr>
            <a:xfrm>
              <a:off x="6343649" y="3411474"/>
              <a:ext cx="1767839" cy="1234440"/>
            </a:xfrm>
            <a:custGeom>
              <a:avLst/>
              <a:gdLst/>
              <a:ahLst/>
              <a:cxnLst/>
              <a:rect l="l" t="t" r="r" b="b"/>
              <a:pathLst>
                <a:path w="1767840" h="1234439">
                  <a:moveTo>
                    <a:pt x="0" y="205739"/>
                  </a:moveTo>
                  <a:lnTo>
                    <a:pt x="5431" y="158553"/>
                  </a:lnTo>
                  <a:lnTo>
                    <a:pt x="20905" y="115244"/>
                  </a:lnTo>
                  <a:lnTo>
                    <a:pt x="45186" y="77044"/>
                  </a:lnTo>
                  <a:lnTo>
                    <a:pt x="77044" y="45186"/>
                  </a:lnTo>
                  <a:lnTo>
                    <a:pt x="115244" y="20905"/>
                  </a:lnTo>
                  <a:lnTo>
                    <a:pt x="158553" y="5431"/>
                  </a:lnTo>
                  <a:lnTo>
                    <a:pt x="205740" y="0"/>
                  </a:lnTo>
                  <a:lnTo>
                    <a:pt x="1562100" y="0"/>
                  </a:lnTo>
                  <a:lnTo>
                    <a:pt x="1609286" y="5431"/>
                  </a:lnTo>
                  <a:lnTo>
                    <a:pt x="1652595" y="20905"/>
                  </a:lnTo>
                  <a:lnTo>
                    <a:pt x="1690795" y="45186"/>
                  </a:lnTo>
                  <a:lnTo>
                    <a:pt x="1722653" y="77044"/>
                  </a:lnTo>
                  <a:lnTo>
                    <a:pt x="1746934" y="115244"/>
                  </a:lnTo>
                  <a:lnTo>
                    <a:pt x="1762408" y="158553"/>
                  </a:lnTo>
                  <a:lnTo>
                    <a:pt x="1767840" y="205739"/>
                  </a:lnTo>
                  <a:lnTo>
                    <a:pt x="1767840" y="1028700"/>
                  </a:lnTo>
                  <a:lnTo>
                    <a:pt x="1762408" y="1075886"/>
                  </a:lnTo>
                  <a:lnTo>
                    <a:pt x="1746934" y="1119195"/>
                  </a:lnTo>
                  <a:lnTo>
                    <a:pt x="1722653" y="1157395"/>
                  </a:lnTo>
                  <a:lnTo>
                    <a:pt x="1690795" y="1189253"/>
                  </a:lnTo>
                  <a:lnTo>
                    <a:pt x="1652595" y="1213534"/>
                  </a:lnTo>
                  <a:lnTo>
                    <a:pt x="1609286" y="1229008"/>
                  </a:lnTo>
                  <a:lnTo>
                    <a:pt x="1562100" y="1234439"/>
                  </a:lnTo>
                  <a:lnTo>
                    <a:pt x="205740" y="1234439"/>
                  </a:lnTo>
                  <a:lnTo>
                    <a:pt x="158553" y="1229008"/>
                  </a:lnTo>
                  <a:lnTo>
                    <a:pt x="115244" y="1213534"/>
                  </a:lnTo>
                  <a:lnTo>
                    <a:pt x="77044" y="1189253"/>
                  </a:lnTo>
                  <a:lnTo>
                    <a:pt x="45186" y="1157395"/>
                  </a:lnTo>
                  <a:lnTo>
                    <a:pt x="20905" y="1119195"/>
                  </a:lnTo>
                  <a:lnTo>
                    <a:pt x="5431" y="1075886"/>
                  </a:lnTo>
                  <a:lnTo>
                    <a:pt x="0" y="1028700"/>
                  </a:lnTo>
                  <a:lnTo>
                    <a:pt x="0" y="205739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2444" y="3342132"/>
              <a:ext cx="431292" cy="5105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46469" y="3144774"/>
              <a:ext cx="5716905" cy="2615565"/>
            </a:xfrm>
            <a:custGeom>
              <a:avLst/>
              <a:gdLst/>
              <a:ahLst/>
              <a:cxnLst/>
              <a:rect l="l" t="t" r="r" b="b"/>
              <a:pathLst>
                <a:path w="5716905" h="2615565">
                  <a:moveTo>
                    <a:pt x="0" y="435863"/>
                  </a:moveTo>
                  <a:lnTo>
                    <a:pt x="2558" y="388381"/>
                  </a:lnTo>
                  <a:lnTo>
                    <a:pt x="10055" y="342377"/>
                  </a:lnTo>
                  <a:lnTo>
                    <a:pt x="22226" y="298118"/>
                  </a:lnTo>
                  <a:lnTo>
                    <a:pt x="38803" y="255870"/>
                  </a:lnTo>
                  <a:lnTo>
                    <a:pt x="59520" y="215900"/>
                  </a:lnTo>
                  <a:lnTo>
                    <a:pt x="84112" y="178472"/>
                  </a:lnTo>
                  <a:lnTo>
                    <a:pt x="112312" y="143854"/>
                  </a:lnTo>
                  <a:lnTo>
                    <a:pt x="143854" y="112312"/>
                  </a:lnTo>
                  <a:lnTo>
                    <a:pt x="178472" y="84112"/>
                  </a:lnTo>
                  <a:lnTo>
                    <a:pt x="215900" y="59520"/>
                  </a:lnTo>
                  <a:lnTo>
                    <a:pt x="255870" y="38803"/>
                  </a:lnTo>
                  <a:lnTo>
                    <a:pt x="298118" y="22226"/>
                  </a:lnTo>
                  <a:lnTo>
                    <a:pt x="342377" y="10055"/>
                  </a:lnTo>
                  <a:lnTo>
                    <a:pt x="388381" y="2558"/>
                  </a:lnTo>
                  <a:lnTo>
                    <a:pt x="435863" y="0"/>
                  </a:lnTo>
                  <a:lnTo>
                    <a:pt x="5280659" y="0"/>
                  </a:lnTo>
                  <a:lnTo>
                    <a:pt x="5328142" y="2558"/>
                  </a:lnTo>
                  <a:lnTo>
                    <a:pt x="5374146" y="10055"/>
                  </a:lnTo>
                  <a:lnTo>
                    <a:pt x="5418405" y="22226"/>
                  </a:lnTo>
                  <a:lnTo>
                    <a:pt x="5460653" y="38803"/>
                  </a:lnTo>
                  <a:lnTo>
                    <a:pt x="5500623" y="59520"/>
                  </a:lnTo>
                  <a:lnTo>
                    <a:pt x="5538051" y="84112"/>
                  </a:lnTo>
                  <a:lnTo>
                    <a:pt x="5572669" y="112312"/>
                  </a:lnTo>
                  <a:lnTo>
                    <a:pt x="5604211" y="143854"/>
                  </a:lnTo>
                  <a:lnTo>
                    <a:pt x="5632411" y="178472"/>
                  </a:lnTo>
                  <a:lnTo>
                    <a:pt x="5657003" y="215900"/>
                  </a:lnTo>
                  <a:lnTo>
                    <a:pt x="5677720" y="255870"/>
                  </a:lnTo>
                  <a:lnTo>
                    <a:pt x="5694297" y="298118"/>
                  </a:lnTo>
                  <a:lnTo>
                    <a:pt x="5706468" y="342377"/>
                  </a:lnTo>
                  <a:lnTo>
                    <a:pt x="5713965" y="388381"/>
                  </a:lnTo>
                  <a:lnTo>
                    <a:pt x="5716524" y="435863"/>
                  </a:lnTo>
                  <a:lnTo>
                    <a:pt x="5716524" y="2179320"/>
                  </a:lnTo>
                  <a:lnTo>
                    <a:pt x="5713965" y="2226802"/>
                  </a:lnTo>
                  <a:lnTo>
                    <a:pt x="5706468" y="2272806"/>
                  </a:lnTo>
                  <a:lnTo>
                    <a:pt x="5694297" y="2317065"/>
                  </a:lnTo>
                  <a:lnTo>
                    <a:pt x="5677720" y="2359313"/>
                  </a:lnTo>
                  <a:lnTo>
                    <a:pt x="5657003" y="2399284"/>
                  </a:lnTo>
                  <a:lnTo>
                    <a:pt x="5632411" y="2436711"/>
                  </a:lnTo>
                  <a:lnTo>
                    <a:pt x="5604211" y="2471329"/>
                  </a:lnTo>
                  <a:lnTo>
                    <a:pt x="5572669" y="2502871"/>
                  </a:lnTo>
                  <a:lnTo>
                    <a:pt x="5538051" y="2531071"/>
                  </a:lnTo>
                  <a:lnTo>
                    <a:pt x="5500624" y="2555663"/>
                  </a:lnTo>
                  <a:lnTo>
                    <a:pt x="5460653" y="2576380"/>
                  </a:lnTo>
                  <a:lnTo>
                    <a:pt x="5418405" y="2592957"/>
                  </a:lnTo>
                  <a:lnTo>
                    <a:pt x="5374146" y="2605128"/>
                  </a:lnTo>
                  <a:lnTo>
                    <a:pt x="5328142" y="2612625"/>
                  </a:lnTo>
                  <a:lnTo>
                    <a:pt x="5280659" y="2615184"/>
                  </a:lnTo>
                  <a:lnTo>
                    <a:pt x="435863" y="2615184"/>
                  </a:lnTo>
                  <a:lnTo>
                    <a:pt x="388381" y="2612625"/>
                  </a:lnTo>
                  <a:lnTo>
                    <a:pt x="342377" y="2605128"/>
                  </a:lnTo>
                  <a:lnTo>
                    <a:pt x="298118" y="2592957"/>
                  </a:lnTo>
                  <a:lnTo>
                    <a:pt x="255870" y="2576380"/>
                  </a:lnTo>
                  <a:lnTo>
                    <a:pt x="215900" y="2555663"/>
                  </a:lnTo>
                  <a:lnTo>
                    <a:pt x="178472" y="2531071"/>
                  </a:lnTo>
                  <a:lnTo>
                    <a:pt x="143854" y="2502871"/>
                  </a:lnTo>
                  <a:lnTo>
                    <a:pt x="112312" y="2471329"/>
                  </a:lnTo>
                  <a:lnTo>
                    <a:pt x="84112" y="2436711"/>
                  </a:lnTo>
                  <a:lnTo>
                    <a:pt x="59520" y="2399284"/>
                  </a:lnTo>
                  <a:lnTo>
                    <a:pt x="38803" y="2359313"/>
                  </a:lnTo>
                  <a:lnTo>
                    <a:pt x="22226" y="2317065"/>
                  </a:lnTo>
                  <a:lnTo>
                    <a:pt x="10055" y="2272806"/>
                  </a:lnTo>
                  <a:lnTo>
                    <a:pt x="2558" y="2226802"/>
                  </a:lnTo>
                  <a:lnTo>
                    <a:pt x="0" y="2179320"/>
                  </a:lnTo>
                  <a:lnTo>
                    <a:pt x="0" y="435863"/>
                  </a:lnTo>
                  <a:close/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03489" y="5234725"/>
            <a:ext cx="1801495" cy="91948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VM</a:t>
            </a:r>
            <a:endParaRPr sz="2200">
              <a:latin typeface="Trebuchet MS"/>
              <a:cs typeface="Trebuchet MS"/>
            </a:endParaRPr>
          </a:p>
          <a:p>
            <a:pPr marL="59055" algn="ctr">
              <a:lnSpc>
                <a:spcPct val="100000"/>
              </a:lnSpc>
              <a:spcBef>
                <a:spcPts val="955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7035" y="3717035"/>
            <a:ext cx="582295" cy="42989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747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47506" y="3401314"/>
            <a:ext cx="1788160" cy="1254760"/>
            <a:chOff x="8747506" y="3401314"/>
            <a:chExt cx="1788160" cy="1254760"/>
          </a:xfrm>
        </p:grpSpPr>
        <p:sp>
          <p:nvSpPr>
            <p:cNvPr id="14" name="object 14"/>
            <p:cNvSpPr/>
            <p:nvPr/>
          </p:nvSpPr>
          <p:spPr>
            <a:xfrm>
              <a:off x="8757666" y="3411474"/>
              <a:ext cx="1767839" cy="1234440"/>
            </a:xfrm>
            <a:custGeom>
              <a:avLst/>
              <a:gdLst/>
              <a:ahLst/>
              <a:cxnLst/>
              <a:rect l="l" t="t" r="r" b="b"/>
              <a:pathLst>
                <a:path w="1767840" h="1234439">
                  <a:moveTo>
                    <a:pt x="0" y="205739"/>
                  </a:moveTo>
                  <a:lnTo>
                    <a:pt x="5431" y="158553"/>
                  </a:lnTo>
                  <a:lnTo>
                    <a:pt x="20905" y="115244"/>
                  </a:lnTo>
                  <a:lnTo>
                    <a:pt x="45186" y="77044"/>
                  </a:lnTo>
                  <a:lnTo>
                    <a:pt x="77044" y="45186"/>
                  </a:lnTo>
                  <a:lnTo>
                    <a:pt x="115244" y="20905"/>
                  </a:lnTo>
                  <a:lnTo>
                    <a:pt x="158553" y="5431"/>
                  </a:lnTo>
                  <a:lnTo>
                    <a:pt x="205739" y="0"/>
                  </a:lnTo>
                  <a:lnTo>
                    <a:pt x="1562100" y="0"/>
                  </a:lnTo>
                  <a:lnTo>
                    <a:pt x="1609286" y="5431"/>
                  </a:lnTo>
                  <a:lnTo>
                    <a:pt x="1652595" y="20905"/>
                  </a:lnTo>
                  <a:lnTo>
                    <a:pt x="1690795" y="45186"/>
                  </a:lnTo>
                  <a:lnTo>
                    <a:pt x="1722653" y="77044"/>
                  </a:lnTo>
                  <a:lnTo>
                    <a:pt x="1746934" y="115244"/>
                  </a:lnTo>
                  <a:lnTo>
                    <a:pt x="1762408" y="158553"/>
                  </a:lnTo>
                  <a:lnTo>
                    <a:pt x="1767839" y="205739"/>
                  </a:lnTo>
                  <a:lnTo>
                    <a:pt x="1767839" y="1028700"/>
                  </a:lnTo>
                  <a:lnTo>
                    <a:pt x="1762408" y="1075886"/>
                  </a:lnTo>
                  <a:lnTo>
                    <a:pt x="1746934" y="1119195"/>
                  </a:lnTo>
                  <a:lnTo>
                    <a:pt x="1722653" y="1157395"/>
                  </a:lnTo>
                  <a:lnTo>
                    <a:pt x="1690795" y="1189253"/>
                  </a:lnTo>
                  <a:lnTo>
                    <a:pt x="1652595" y="1213534"/>
                  </a:lnTo>
                  <a:lnTo>
                    <a:pt x="1609286" y="1229008"/>
                  </a:lnTo>
                  <a:lnTo>
                    <a:pt x="1562100" y="1234439"/>
                  </a:lnTo>
                  <a:lnTo>
                    <a:pt x="205739" y="1234439"/>
                  </a:lnTo>
                  <a:lnTo>
                    <a:pt x="158553" y="1229008"/>
                  </a:lnTo>
                  <a:lnTo>
                    <a:pt x="115244" y="1213534"/>
                  </a:lnTo>
                  <a:lnTo>
                    <a:pt x="77044" y="1189253"/>
                  </a:lnTo>
                  <a:lnTo>
                    <a:pt x="45186" y="1157395"/>
                  </a:lnTo>
                  <a:lnTo>
                    <a:pt x="20905" y="1119195"/>
                  </a:lnTo>
                  <a:lnTo>
                    <a:pt x="5431" y="1075886"/>
                  </a:lnTo>
                  <a:lnTo>
                    <a:pt x="0" y="1028700"/>
                  </a:lnTo>
                  <a:lnTo>
                    <a:pt x="0" y="205739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7592" y="3546348"/>
              <a:ext cx="446531" cy="4450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148319" y="3782059"/>
            <a:ext cx="614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34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6502" y="4223521"/>
            <a:ext cx="1013460" cy="74041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endParaRPr sz="2000">
              <a:latin typeface="Trebuchet MS"/>
              <a:cs typeface="Trebuchet MS"/>
            </a:endParaRPr>
          </a:p>
          <a:p>
            <a:pPr marL="15875">
              <a:lnSpc>
                <a:spcPct val="100000"/>
              </a:lnSpc>
              <a:spcBef>
                <a:spcPts val="505"/>
              </a:spcBef>
            </a:pPr>
            <a:r>
              <a:rPr sz="1800" spc="-5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91928" y="3717035"/>
            <a:ext cx="433070" cy="44704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747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91292" y="3782059"/>
            <a:ext cx="562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27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57331" y="5487923"/>
            <a:ext cx="731520" cy="2774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32803" y="3528059"/>
            <a:ext cx="4664075" cy="1887220"/>
            <a:chOff x="6432803" y="3528059"/>
            <a:chExt cx="4664075" cy="1887220"/>
          </a:xfrm>
        </p:grpSpPr>
        <p:sp>
          <p:nvSpPr>
            <p:cNvPr id="22" name="object 22"/>
            <p:cNvSpPr/>
            <p:nvPr/>
          </p:nvSpPr>
          <p:spPr>
            <a:xfrm>
              <a:off x="10603991" y="3948683"/>
              <a:ext cx="488315" cy="1461770"/>
            </a:xfrm>
            <a:custGeom>
              <a:avLst/>
              <a:gdLst/>
              <a:ahLst/>
              <a:cxnLst/>
              <a:rect l="l" t="t" r="r" b="b"/>
              <a:pathLst>
                <a:path w="488315" h="1461770">
                  <a:moveTo>
                    <a:pt x="0" y="0"/>
                  </a:moveTo>
                  <a:lnTo>
                    <a:pt x="487933" y="0"/>
                  </a:lnTo>
                  <a:lnTo>
                    <a:pt x="487933" y="146177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61019" y="3948683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3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2803" y="3528059"/>
              <a:ext cx="810768" cy="4998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85026" y="4250610"/>
            <a:ext cx="1009650" cy="7131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550"/>
              </a:spcBef>
            </a:pP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00" spc="-5" dirty="0">
                <a:solidFill>
                  <a:srgbClr val="316CE4"/>
                </a:solidFill>
                <a:latin typeface="Calibri"/>
                <a:cs typeface="Calibri"/>
              </a:rPr>
              <a:t>172.17.0.3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26" name="object 26"/>
          <p:cNvSpPr txBox="1"/>
          <p:nvPr/>
        </p:nvSpPr>
        <p:spPr>
          <a:xfrm>
            <a:off x="457301" y="3593083"/>
            <a:ext cx="407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mpose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file: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mpose.yml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7301" y="4324857"/>
            <a:ext cx="5164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up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app: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mpose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u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C2D53"/>
                </a:solidFill>
                <a:latin typeface="Trebuchet MS"/>
                <a:cs typeface="Trebuchet MS"/>
              </a:rPr>
              <a:t>–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d 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down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app: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mpose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down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1984" y="3989070"/>
            <a:ext cx="45650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run  </a:t>
            </a:r>
            <a:r>
              <a:rPr sz="2400" spc="-130" dirty="0">
                <a:solidFill>
                  <a:srgbClr val="00AF50"/>
                </a:solidFill>
                <a:latin typeface="Trebuchet MS"/>
                <a:cs typeface="Trebuchet MS"/>
              </a:rPr>
              <a:t>service_name2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376" y="5086603"/>
            <a:ext cx="6073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volumes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Optional,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376" y="5817819"/>
            <a:ext cx="6300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network</a:t>
            </a:r>
            <a:r>
              <a:rPr sz="2400" spc="-120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Opti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nal,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network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91502" y="3661917"/>
            <a:ext cx="4747895" cy="2183130"/>
            <a:chOff x="7191502" y="3661917"/>
            <a:chExt cx="4747895" cy="2183130"/>
          </a:xfrm>
        </p:grpSpPr>
        <p:sp>
          <p:nvSpPr>
            <p:cNvPr id="9" name="object 9"/>
            <p:cNvSpPr/>
            <p:nvPr/>
          </p:nvSpPr>
          <p:spPr>
            <a:xfrm>
              <a:off x="7447026" y="3893057"/>
              <a:ext cx="1461770" cy="1019810"/>
            </a:xfrm>
            <a:custGeom>
              <a:avLst/>
              <a:gdLst/>
              <a:ahLst/>
              <a:cxnLst/>
              <a:rect l="l" t="t" r="r" b="b"/>
              <a:pathLst>
                <a:path w="1461770" h="101981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1291590" y="0"/>
                  </a:lnTo>
                  <a:lnTo>
                    <a:pt x="1336764" y="6069"/>
                  </a:lnTo>
                  <a:lnTo>
                    <a:pt x="1377357" y="23198"/>
                  </a:lnTo>
                  <a:lnTo>
                    <a:pt x="1411747" y="49768"/>
                  </a:lnTo>
                  <a:lnTo>
                    <a:pt x="1438317" y="84158"/>
                  </a:lnTo>
                  <a:lnTo>
                    <a:pt x="1455446" y="124751"/>
                  </a:lnTo>
                  <a:lnTo>
                    <a:pt x="1461516" y="169926"/>
                  </a:lnTo>
                  <a:lnTo>
                    <a:pt x="1461516" y="849630"/>
                  </a:lnTo>
                  <a:lnTo>
                    <a:pt x="1455446" y="894804"/>
                  </a:lnTo>
                  <a:lnTo>
                    <a:pt x="1438317" y="935397"/>
                  </a:lnTo>
                  <a:lnTo>
                    <a:pt x="1411747" y="969787"/>
                  </a:lnTo>
                  <a:lnTo>
                    <a:pt x="1377357" y="996357"/>
                  </a:lnTo>
                  <a:lnTo>
                    <a:pt x="1336764" y="1013486"/>
                  </a:lnTo>
                  <a:lnTo>
                    <a:pt x="1291590" y="1019556"/>
                  </a:lnTo>
                  <a:lnTo>
                    <a:pt x="169925" y="1019556"/>
                  </a:lnTo>
                  <a:lnTo>
                    <a:pt x="124751" y="1013486"/>
                  </a:lnTo>
                  <a:lnTo>
                    <a:pt x="84158" y="996357"/>
                  </a:lnTo>
                  <a:lnTo>
                    <a:pt x="49768" y="969787"/>
                  </a:lnTo>
                  <a:lnTo>
                    <a:pt x="23198" y="935397"/>
                  </a:lnTo>
                  <a:lnTo>
                    <a:pt x="6069" y="894804"/>
                  </a:lnTo>
                  <a:lnTo>
                    <a:pt x="0" y="849630"/>
                  </a:lnTo>
                  <a:lnTo>
                    <a:pt x="0" y="169926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0667" y="3834383"/>
              <a:ext cx="356616" cy="422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01662" y="3672077"/>
              <a:ext cx="4727575" cy="2162810"/>
            </a:xfrm>
            <a:custGeom>
              <a:avLst/>
              <a:gdLst/>
              <a:ahLst/>
              <a:cxnLst/>
              <a:rect l="l" t="t" r="r" b="b"/>
              <a:pathLst>
                <a:path w="4727575" h="2162810">
                  <a:moveTo>
                    <a:pt x="0" y="360426"/>
                  </a:moveTo>
                  <a:lnTo>
                    <a:pt x="3291" y="311528"/>
                  </a:lnTo>
                  <a:lnTo>
                    <a:pt x="12878" y="264627"/>
                  </a:lnTo>
                  <a:lnTo>
                    <a:pt x="28330" y="220152"/>
                  </a:lnTo>
                  <a:lnTo>
                    <a:pt x="49219" y="178533"/>
                  </a:lnTo>
                  <a:lnTo>
                    <a:pt x="75114" y="140201"/>
                  </a:lnTo>
                  <a:lnTo>
                    <a:pt x="105584" y="105584"/>
                  </a:lnTo>
                  <a:lnTo>
                    <a:pt x="140201" y="75114"/>
                  </a:lnTo>
                  <a:lnTo>
                    <a:pt x="178533" y="49219"/>
                  </a:lnTo>
                  <a:lnTo>
                    <a:pt x="220152" y="28330"/>
                  </a:lnTo>
                  <a:lnTo>
                    <a:pt x="264627" y="12878"/>
                  </a:lnTo>
                  <a:lnTo>
                    <a:pt x="311528" y="3291"/>
                  </a:lnTo>
                  <a:lnTo>
                    <a:pt x="360426" y="0"/>
                  </a:lnTo>
                  <a:lnTo>
                    <a:pt x="4367022" y="0"/>
                  </a:lnTo>
                  <a:lnTo>
                    <a:pt x="4415919" y="3291"/>
                  </a:lnTo>
                  <a:lnTo>
                    <a:pt x="4462820" y="12878"/>
                  </a:lnTo>
                  <a:lnTo>
                    <a:pt x="4507295" y="28330"/>
                  </a:lnTo>
                  <a:lnTo>
                    <a:pt x="4548914" y="49219"/>
                  </a:lnTo>
                  <a:lnTo>
                    <a:pt x="4587246" y="75114"/>
                  </a:lnTo>
                  <a:lnTo>
                    <a:pt x="4621863" y="105584"/>
                  </a:lnTo>
                  <a:lnTo>
                    <a:pt x="4652333" y="140201"/>
                  </a:lnTo>
                  <a:lnTo>
                    <a:pt x="4678228" y="178533"/>
                  </a:lnTo>
                  <a:lnTo>
                    <a:pt x="4699117" y="220152"/>
                  </a:lnTo>
                  <a:lnTo>
                    <a:pt x="4714569" y="264627"/>
                  </a:lnTo>
                  <a:lnTo>
                    <a:pt x="4724156" y="311528"/>
                  </a:lnTo>
                  <a:lnTo>
                    <a:pt x="4727448" y="360426"/>
                  </a:lnTo>
                  <a:lnTo>
                    <a:pt x="4727448" y="1802130"/>
                  </a:lnTo>
                  <a:lnTo>
                    <a:pt x="4724156" y="1851038"/>
                  </a:lnTo>
                  <a:lnTo>
                    <a:pt x="4714569" y="1897946"/>
                  </a:lnTo>
                  <a:lnTo>
                    <a:pt x="4699117" y="1942424"/>
                  </a:lnTo>
                  <a:lnTo>
                    <a:pt x="4678228" y="1984044"/>
                  </a:lnTo>
                  <a:lnTo>
                    <a:pt x="4652333" y="2022376"/>
                  </a:lnTo>
                  <a:lnTo>
                    <a:pt x="4621863" y="2056990"/>
                  </a:lnTo>
                  <a:lnTo>
                    <a:pt x="4587246" y="2087457"/>
                  </a:lnTo>
                  <a:lnTo>
                    <a:pt x="4548914" y="2113347"/>
                  </a:lnTo>
                  <a:lnTo>
                    <a:pt x="4507295" y="2134232"/>
                  </a:lnTo>
                  <a:lnTo>
                    <a:pt x="4462820" y="2149681"/>
                  </a:lnTo>
                  <a:lnTo>
                    <a:pt x="4415919" y="2159265"/>
                  </a:lnTo>
                  <a:lnTo>
                    <a:pt x="4367022" y="2162556"/>
                  </a:lnTo>
                  <a:lnTo>
                    <a:pt x="360426" y="2162556"/>
                  </a:lnTo>
                  <a:lnTo>
                    <a:pt x="311528" y="2159265"/>
                  </a:lnTo>
                  <a:lnTo>
                    <a:pt x="264627" y="2149681"/>
                  </a:lnTo>
                  <a:lnTo>
                    <a:pt x="220152" y="2134232"/>
                  </a:lnTo>
                  <a:lnTo>
                    <a:pt x="178533" y="2113347"/>
                  </a:lnTo>
                  <a:lnTo>
                    <a:pt x="140201" y="2087457"/>
                  </a:lnTo>
                  <a:lnTo>
                    <a:pt x="105584" y="2056990"/>
                  </a:lnTo>
                  <a:lnTo>
                    <a:pt x="75114" y="2022376"/>
                  </a:lnTo>
                  <a:lnTo>
                    <a:pt x="49219" y="1984044"/>
                  </a:lnTo>
                  <a:lnTo>
                    <a:pt x="28330" y="1942424"/>
                  </a:lnTo>
                  <a:lnTo>
                    <a:pt x="12878" y="1897946"/>
                  </a:lnTo>
                  <a:lnTo>
                    <a:pt x="3291" y="1851038"/>
                  </a:lnTo>
                  <a:lnTo>
                    <a:pt x="0" y="1802130"/>
                  </a:lnTo>
                  <a:lnTo>
                    <a:pt x="0" y="360426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49308" y="5428976"/>
            <a:ext cx="1480185" cy="788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st/VM</a:t>
            </a:r>
            <a:endParaRPr sz="1800">
              <a:latin typeface="Trebuchet MS"/>
              <a:cs typeface="Trebuchet MS"/>
            </a:endParaRPr>
          </a:p>
          <a:p>
            <a:pPr marR="23495" algn="r">
              <a:lnSpc>
                <a:spcPct val="100000"/>
              </a:lnSpc>
              <a:spcBef>
                <a:spcPts val="765"/>
              </a:spcBef>
            </a:pP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192.168.0.3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26195" y="4145279"/>
            <a:ext cx="481965" cy="35560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175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56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433306" y="3882897"/>
            <a:ext cx="1482090" cy="1040130"/>
            <a:chOff x="9433306" y="3882897"/>
            <a:chExt cx="1482090" cy="1040130"/>
          </a:xfrm>
        </p:grpSpPr>
        <p:sp>
          <p:nvSpPr>
            <p:cNvPr id="15" name="object 15"/>
            <p:cNvSpPr/>
            <p:nvPr/>
          </p:nvSpPr>
          <p:spPr>
            <a:xfrm>
              <a:off x="9443466" y="3893057"/>
              <a:ext cx="1461770" cy="1019810"/>
            </a:xfrm>
            <a:custGeom>
              <a:avLst/>
              <a:gdLst/>
              <a:ahLst/>
              <a:cxnLst/>
              <a:rect l="l" t="t" r="r" b="b"/>
              <a:pathLst>
                <a:path w="1461770" h="101981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1291589" y="0"/>
                  </a:lnTo>
                  <a:lnTo>
                    <a:pt x="1336764" y="6069"/>
                  </a:lnTo>
                  <a:lnTo>
                    <a:pt x="1377357" y="23198"/>
                  </a:lnTo>
                  <a:lnTo>
                    <a:pt x="1411747" y="49768"/>
                  </a:lnTo>
                  <a:lnTo>
                    <a:pt x="1438317" y="84158"/>
                  </a:lnTo>
                  <a:lnTo>
                    <a:pt x="1455446" y="124751"/>
                  </a:lnTo>
                  <a:lnTo>
                    <a:pt x="1461515" y="169926"/>
                  </a:lnTo>
                  <a:lnTo>
                    <a:pt x="1461515" y="849630"/>
                  </a:lnTo>
                  <a:lnTo>
                    <a:pt x="1455446" y="894804"/>
                  </a:lnTo>
                  <a:lnTo>
                    <a:pt x="1438317" y="935397"/>
                  </a:lnTo>
                  <a:lnTo>
                    <a:pt x="1411747" y="969787"/>
                  </a:lnTo>
                  <a:lnTo>
                    <a:pt x="1377357" y="996357"/>
                  </a:lnTo>
                  <a:lnTo>
                    <a:pt x="1336764" y="1013486"/>
                  </a:lnTo>
                  <a:lnTo>
                    <a:pt x="1291589" y="1019556"/>
                  </a:lnTo>
                  <a:lnTo>
                    <a:pt x="169925" y="1019556"/>
                  </a:lnTo>
                  <a:lnTo>
                    <a:pt x="124751" y="1013486"/>
                  </a:lnTo>
                  <a:lnTo>
                    <a:pt x="84158" y="996357"/>
                  </a:lnTo>
                  <a:lnTo>
                    <a:pt x="49768" y="969787"/>
                  </a:lnTo>
                  <a:lnTo>
                    <a:pt x="23198" y="935397"/>
                  </a:lnTo>
                  <a:lnTo>
                    <a:pt x="6069" y="894804"/>
                  </a:lnTo>
                  <a:lnTo>
                    <a:pt x="0" y="849630"/>
                  </a:lnTo>
                  <a:lnTo>
                    <a:pt x="0" y="169926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4436" y="4003547"/>
              <a:ext cx="368807" cy="36880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936228" y="4204842"/>
            <a:ext cx="5149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165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39427" y="4597654"/>
            <a:ext cx="1010285" cy="6337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330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800" dirty="0">
                <a:solidFill>
                  <a:srgbClr val="316CE4"/>
                </a:solidFill>
                <a:latin typeface="Calibri"/>
                <a:cs typeface="Calibri"/>
              </a:rPr>
              <a:t>172.17.0.2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46080" y="4145279"/>
            <a:ext cx="358140" cy="36893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175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56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015471" y="5609844"/>
            <a:ext cx="603885" cy="228600"/>
          </a:xfrm>
          <a:custGeom>
            <a:avLst/>
            <a:gdLst/>
            <a:ahLst/>
            <a:cxnLst/>
            <a:rect l="l" t="t" r="r" b="b"/>
            <a:pathLst>
              <a:path w="603884" h="228600">
                <a:moveTo>
                  <a:pt x="603503" y="0"/>
                </a:moveTo>
                <a:lnTo>
                  <a:pt x="0" y="0"/>
                </a:lnTo>
                <a:lnTo>
                  <a:pt x="0" y="228599"/>
                </a:lnTo>
                <a:lnTo>
                  <a:pt x="603503" y="228599"/>
                </a:lnTo>
                <a:lnTo>
                  <a:pt x="6035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957052" y="4204842"/>
            <a:ext cx="472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910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73130" y="5590438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20940" y="3988308"/>
            <a:ext cx="3856990" cy="1561465"/>
            <a:chOff x="7520940" y="3988308"/>
            <a:chExt cx="3856990" cy="1561465"/>
          </a:xfrm>
        </p:grpSpPr>
        <p:sp>
          <p:nvSpPr>
            <p:cNvPr id="24" name="object 24"/>
            <p:cNvSpPr/>
            <p:nvPr/>
          </p:nvSpPr>
          <p:spPr>
            <a:xfrm>
              <a:off x="10969752" y="4352544"/>
              <a:ext cx="403860" cy="1192530"/>
            </a:xfrm>
            <a:custGeom>
              <a:avLst/>
              <a:gdLst/>
              <a:ahLst/>
              <a:cxnLst/>
              <a:rect l="l" t="t" r="r" b="b"/>
              <a:pathLst>
                <a:path w="403859" h="1192529">
                  <a:moveTo>
                    <a:pt x="0" y="0"/>
                  </a:moveTo>
                  <a:lnTo>
                    <a:pt x="403605" y="0"/>
                  </a:lnTo>
                  <a:lnTo>
                    <a:pt x="403605" y="1192275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48928" y="4335780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40">
                  <a:moveTo>
                    <a:pt x="0" y="0"/>
                  </a:moveTo>
                  <a:lnTo>
                    <a:pt x="446531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0940" y="3988308"/>
              <a:ext cx="670559" cy="41300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642352" y="4618482"/>
            <a:ext cx="1010285" cy="6127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250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800" dirty="0">
                <a:solidFill>
                  <a:srgbClr val="316CE4"/>
                </a:solidFill>
                <a:latin typeface="Calibri"/>
                <a:cs typeface="Calibri"/>
              </a:rPr>
              <a:t>172.17.0.3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28" name="object 28"/>
          <p:cNvSpPr txBox="1"/>
          <p:nvPr/>
        </p:nvSpPr>
        <p:spPr>
          <a:xfrm>
            <a:off x="449376" y="773429"/>
            <a:ext cx="8849360" cy="3241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95"/>
              </a:spcBef>
            </a:pPr>
            <a:r>
              <a:rPr sz="2800" spc="-185" dirty="0">
                <a:solidFill>
                  <a:srgbClr val="2180E4"/>
                </a:solidFill>
                <a:latin typeface="Trebuchet MS"/>
                <a:cs typeface="Trebuchet MS"/>
              </a:rPr>
              <a:t>Compo</a:t>
            </a:r>
            <a:r>
              <a:rPr sz="2800" spc="-120" dirty="0">
                <a:solidFill>
                  <a:srgbClr val="2180E4"/>
                </a:solidFill>
                <a:latin typeface="Trebuchet MS"/>
                <a:cs typeface="Trebuchet MS"/>
              </a:rPr>
              <a:t>s</a:t>
            </a:r>
            <a:r>
              <a:rPr sz="2800" spc="-305" dirty="0">
                <a:solidFill>
                  <a:srgbClr val="2180E4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2180E4"/>
                </a:solidFill>
                <a:latin typeface="Trebuchet MS"/>
                <a:cs typeface="Trebuchet MS"/>
              </a:rPr>
              <a:t>file</a:t>
            </a:r>
            <a:r>
              <a:rPr sz="2800" spc="-17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2180E4"/>
                </a:solidFill>
                <a:latin typeface="Trebuchet MS"/>
                <a:cs typeface="Trebuchet MS"/>
              </a:rPr>
              <a:t>s</a:t>
            </a:r>
            <a:r>
              <a:rPr sz="2800" spc="-140" dirty="0">
                <a:solidFill>
                  <a:srgbClr val="2180E4"/>
                </a:solidFill>
                <a:latin typeface="Trebuchet MS"/>
                <a:cs typeface="Trebuchet MS"/>
              </a:rPr>
              <a:t>y</a:t>
            </a:r>
            <a:r>
              <a:rPr sz="2800" spc="-204" dirty="0">
                <a:solidFill>
                  <a:srgbClr val="2180E4"/>
                </a:solidFill>
                <a:latin typeface="Trebuchet MS"/>
                <a:cs typeface="Trebuchet MS"/>
              </a:rPr>
              <a:t>ntax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1452880" algn="l"/>
              </a:tabLst>
            </a:pP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version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'3'	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specified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v1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assumed.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162050" algn="l"/>
              </a:tabLst>
            </a:pP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v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20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ntainers.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endParaRPr sz="2400">
              <a:latin typeface="Trebuchet MS"/>
              <a:cs typeface="Trebuchet MS"/>
            </a:endParaRPr>
          </a:p>
          <a:p>
            <a:pPr marL="596265" marR="86360" indent="-291465">
              <a:lnSpc>
                <a:spcPct val="100000"/>
              </a:lnSpc>
            </a:pPr>
            <a:r>
              <a:rPr sz="2400" spc="-135" dirty="0">
                <a:solidFill>
                  <a:srgbClr val="00AF50"/>
                </a:solidFill>
                <a:latin typeface="Trebuchet MS"/>
                <a:cs typeface="Trebuchet MS"/>
              </a:rPr>
              <a:t>service_name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name.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DNS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inside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imag</a:t>
            </a:r>
            <a:r>
              <a:rPr sz="2400" spc="-26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mage</a:t>
            </a:r>
            <a:endParaRPr sz="2400">
              <a:latin typeface="Trebuchet MS"/>
              <a:cs typeface="Trebuchet MS"/>
            </a:endParaRPr>
          </a:p>
          <a:p>
            <a:pPr marL="596265">
              <a:lnSpc>
                <a:spcPct val="100000"/>
              </a:lnSpc>
            </a:pP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command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Optional,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replace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CMD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specified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endParaRPr sz="2400">
              <a:latin typeface="Trebuchet MS"/>
              <a:cs typeface="Trebuchet MS"/>
            </a:endParaRPr>
          </a:p>
          <a:p>
            <a:pPr marL="596265" marR="3481704">
              <a:lnSpc>
                <a:spcPct val="100000"/>
              </a:lnSpc>
              <a:spcBef>
                <a:spcPts val="5"/>
              </a:spcBef>
            </a:pP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environment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-e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port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0519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versions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1431" y="937971"/>
            <a:ext cx="11072495" cy="5112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FFC000"/>
                </a:solidFill>
                <a:latin typeface="Trebuchet MS"/>
                <a:cs typeface="Trebuchet MS"/>
              </a:rPr>
              <a:t>V</a:t>
            </a:r>
            <a:r>
              <a:rPr sz="2200" spc="-22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200" spc="-95" dirty="0">
                <a:solidFill>
                  <a:srgbClr val="FFC000"/>
                </a:solidFill>
                <a:latin typeface="Trebuchet MS"/>
                <a:cs typeface="Trebuchet MS"/>
              </a:rPr>
              <a:t>si</a:t>
            </a:r>
            <a:r>
              <a:rPr sz="2200" spc="-16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200" spc="-10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200" spc="-10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  <a:tab pos="6759575" algn="l"/>
              </a:tabLst>
            </a:pP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decla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sion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idered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“v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sion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1”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named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volumes,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user-defined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arguments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placed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reachable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  <a:p>
            <a:pPr marL="354965">
              <a:lnSpc>
                <a:spcPct val="100000"/>
              </a:lnSpc>
            </a:pP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its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address.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00AFEF"/>
                </a:solidFill>
                <a:latin typeface="Trebuchet MS"/>
                <a:cs typeface="Trebuchet MS"/>
              </a:rPr>
              <a:t>links</a:t>
            </a:r>
            <a:r>
              <a:rPr sz="2200" spc="-114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discovery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FC2D53"/>
                </a:solidFill>
                <a:latin typeface="Trebuchet MS"/>
                <a:cs typeface="Trebuchet MS"/>
              </a:rPr>
              <a:t>No</a:t>
            </a:r>
            <a:r>
              <a:rPr sz="22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200" spc="90" dirty="0">
                <a:solidFill>
                  <a:srgbClr val="FC2D53"/>
                </a:solidFill>
                <a:latin typeface="Trebuchet MS"/>
                <a:cs typeface="Trebuchet MS"/>
              </a:rPr>
              <a:t>NS</a:t>
            </a:r>
            <a:r>
              <a:rPr sz="2200" spc="-114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200" spc="-23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200" spc="-85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200" spc="-12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200" spc="-155" dirty="0">
                <a:solidFill>
                  <a:srgbClr val="FC2D53"/>
                </a:solidFill>
                <a:latin typeface="Trebuchet MS"/>
                <a:cs typeface="Trebuchet MS"/>
              </a:rPr>
              <a:t>lution</a:t>
            </a:r>
            <a:r>
              <a:rPr sz="2200" spc="-95" dirty="0">
                <a:solidFill>
                  <a:srgbClr val="FC2D53"/>
                </a:solidFill>
                <a:latin typeface="Trebuchet MS"/>
                <a:cs typeface="Trebuchet MS"/>
              </a:rPr>
              <a:t> usi</a:t>
            </a:r>
            <a:r>
              <a:rPr sz="2200" spc="-14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FC2D53"/>
                </a:solidFill>
                <a:latin typeface="Trebuchet MS"/>
                <a:cs typeface="Trebuchet MS"/>
              </a:rPr>
              <a:t>g</a:t>
            </a:r>
            <a:r>
              <a:rPr sz="2200" spc="-10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C2D53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200" spc="-190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200" spc="-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200" spc="-130" dirty="0">
                <a:solidFill>
                  <a:srgbClr val="FC2D53"/>
                </a:solidFill>
                <a:latin typeface="Trebuchet MS"/>
                <a:cs typeface="Trebuchet MS"/>
              </a:rPr>
              <a:t>a</a:t>
            </a:r>
            <a:r>
              <a:rPr sz="2200" spc="-140" dirty="0">
                <a:solidFill>
                  <a:srgbClr val="FC2D53"/>
                </a:solidFill>
                <a:latin typeface="Trebuchet MS"/>
                <a:cs typeface="Trebuchet MS"/>
              </a:rPr>
              <a:t>mes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200" spc="-160" dirty="0">
                <a:solidFill>
                  <a:srgbClr val="FFC000"/>
                </a:solidFill>
                <a:latin typeface="Trebuchet MS"/>
                <a:cs typeface="Trebuchet MS"/>
              </a:rPr>
              <a:t>V</a:t>
            </a:r>
            <a:r>
              <a:rPr sz="2200" spc="-15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200" spc="-9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200" spc="-105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2200" spc="-140" dirty="0">
                <a:solidFill>
                  <a:srgbClr val="FFC000"/>
                </a:solidFill>
                <a:latin typeface="Trebuchet MS"/>
                <a:cs typeface="Trebuchet MS"/>
              </a:rPr>
              <a:t>ion</a:t>
            </a:r>
            <a:r>
              <a:rPr sz="2200" spc="-10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14" dirty="0">
                <a:solidFill>
                  <a:srgbClr val="00AF50"/>
                </a:solidFill>
                <a:latin typeface="Trebuchet MS"/>
                <a:cs typeface="Trebuchet MS"/>
              </a:rPr>
              <a:t>Li</a:t>
            </a:r>
            <a:r>
              <a:rPr sz="2200" spc="-175" dirty="0">
                <a:solidFill>
                  <a:srgbClr val="00AF50"/>
                </a:solidFill>
                <a:latin typeface="Trebuchet MS"/>
                <a:cs typeface="Trebuchet MS"/>
              </a:rPr>
              <a:t>n</a:t>
            </a:r>
            <a:r>
              <a:rPr sz="2200" spc="-85" dirty="0">
                <a:solidFill>
                  <a:srgbClr val="00AF50"/>
                </a:solidFill>
                <a:latin typeface="Trebuchet MS"/>
                <a:cs typeface="Trebuchet MS"/>
              </a:rPr>
              <a:t>ks</a:t>
            </a:r>
            <a:r>
              <a:rPr sz="2200" spc="-12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AF50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240" dirty="0">
                <a:solidFill>
                  <a:srgbClr val="00AF50"/>
                </a:solidFill>
                <a:latin typeface="Trebuchet MS"/>
                <a:cs typeface="Trebuchet MS"/>
              </a:rPr>
              <a:t>e</a:t>
            </a:r>
            <a:r>
              <a:rPr sz="2200" spc="-12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00AF50"/>
                </a:solidFill>
                <a:latin typeface="Trebuchet MS"/>
                <a:cs typeface="Trebuchet MS"/>
              </a:rPr>
              <a:t>depr</a:t>
            </a:r>
            <a:r>
              <a:rPr sz="2200" spc="-215" dirty="0">
                <a:solidFill>
                  <a:srgbClr val="00AF50"/>
                </a:solidFill>
                <a:latin typeface="Trebuchet MS"/>
                <a:cs typeface="Trebuchet MS"/>
              </a:rPr>
              <a:t>e</a:t>
            </a:r>
            <a:r>
              <a:rPr sz="2200" spc="-204" dirty="0">
                <a:solidFill>
                  <a:srgbClr val="00AF50"/>
                </a:solidFill>
                <a:latin typeface="Trebuchet MS"/>
                <a:cs typeface="Trebuchet MS"/>
              </a:rPr>
              <a:t>cated.</a:t>
            </a:r>
            <a:r>
              <a:rPr sz="2200" spc="-114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00AF50"/>
                </a:solidFill>
                <a:latin typeface="Trebuchet MS"/>
                <a:cs typeface="Trebuchet MS"/>
              </a:rPr>
              <a:t>DNS</a:t>
            </a:r>
            <a:r>
              <a:rPr sz="2200" spc="-12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235" dirty="0">
                <a:solidFill>
                  <a:srgbClr val="00AF50"/>
                </a:solidFill>
                <a:latin typeface="Trebuchet MS"/>
                <a:cs typeface="Trebuchet MS"/>
              </a:rPr>
              <a:t>e</a:t>
            </a:r>
            <a:r>
              <a:rPr sz="2200" spc="-85" dirty="0">
                <a:solidFill>
                  <a:srgbClr val="00AF50"/>
                </a:solidFill>
                <a:latin typeface="Trebuchet MS"/>
                <a:cs typeface="Trebuchet MS"/>
              </a:rPr>
              <a:t>s</a:t>
            </a:r>
            <a:r>
              <a:rPr sz="2200" spc="-125" dirty="0">
                <a:solidFill>
                  <a:srgbClr val="00AF50"/>
                </a:solidFill>
                <a:latin typeface="Trebuchet MS"/>
                <a:cs typeface="Trebuchet MS"/>
              </a:rPr>
              <a:t>o</a:t>
            </a:r>
            <a:r>
              <a:rPr sz="2200" spc="-150" dirty="0">
                <a:solidFill>
                  <a:srgbClr val="00AF50"/>
                </a:solidFill>
                <a:latin typeface="Trebuchet MS"/>
                <a:cs typeface="Trebuchet MS"/>
              </a:rPr>
              <a:t>lution</a:t>
            </a:r>
            <a:r>
              <a:rPr sz="22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AF50"/>
                </a:solidFill>
                <a:latin typeface="Trebuchet MS"/>
                <a:cs typeface="Trebuchet MS"/>
              </a:rPr>
              <a:t>th</a:t>
            </a:r>
            <a:r>
              <a:rPr sz="2200" spc="-150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165" dirty="0">
                <a:solidFill>
                  <a:srgbClr val="00AF50"/>
                </a:solidFill>
                <a:latin typeface="Trebuchet MS"/>
                <a:cs typeface="Trebuchet MS"/>
              </a:rPr>
              <a:t>o</a:t>
            </a:r>
            <a:r>
              <a:rPr sz="2200" spc="-95" dirty="0">
                <a:solidFill>
                  <a:srgbClr val="00AF50"/>
                </a:solidFill>
                <a:latin typeface="Trebuchet MS"/>
                <a:cs typeface="Trebuchet MS"/>
              </a:rPr>
              <a:t>ugh</a:t>
            </a:r>
            <a:r>
              <a:rPr sz="22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204" dirty="0">
                <a:solidFill>
                  <a:srgbClr val="00AF50"/>
                </a:solidFill>
                <a:latin typeface="Trebuchet MS"/>
                <a:cs typeface="Trebuchet MS"/>
              </a:rPr>
              <a:t>c</a:t>
            </a:r>
            <a:r>
              <a:rPr sz="2200" spc="-165" dirty="0">
                <a:solidFill>
                  <a:srgbClr val="00AF50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00AF50"/>
                </a:solidFill>
                <a:latin typeface="Trebuchet MS"/>
                <a:cs typeface="Trebuchet MS"/>
              </a:rPr>
              <a:t>n</a:t>
            </a:r>
            <a:r>
              <a:rPr sz="2200" spc="-160" dirty="0">
                <a:solidFill>
                  <a:srgbClr val="00AF50"/>
                </a:solidFill>
                <a:latin typeface="Trebuchet MS"/>
                <a:cs typeface="Trebuchet MS"/>
              </a:rPr>
              <a:t>tain</a:t>
            </a:r>
            <a:r>
              <a:rPr sz="2200" spc="-210" dirty="0">
                <a:solidFill>
                  <a:srgbClr val="00AF50"/>
                </a:solidFill>
                <a:latin typeface="Trebuchet MS"/>
                <a:cs typeface="Trebuchet MS"/>
              </a:rPr>
              <a:t>e</a:t>
            </a:r>
            <a:r>
              <a:rPr sz="2200" spc="-145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85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00AF50"/>
                </a:solidFill>
                <a:latin typeface="Trebuchet MS"/>
                <a:cs typeface="Trebuchet MS"/>
              </a:rPr>
              <a:t>n</a:t>
            </a:r>
            <a:r>
              <a:rPr sz="2200" spc="-135" dirty="0">
                <a:solidFill>
                  <a:srgbClr val="00AF50"/>
                </a:solidFill>
                <a:latin typeface="Trebuchet MS"/>
                <a:cs typeface="Trebuchet MS"/>
              </a:rPr>
              <a:t>ames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declared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‘services’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endParaRPr sz="2200">
              <a:latin typeface="Trebuchet MS"/>
              <a:cs typeface="Trebuchet MS"/>
            </a:endParaRPr>
          </a:p>
          <a:p>
            <a:pPr marL="354965" marR="2266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Named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declared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key,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declared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  <a:p>
            <a:pPr marL="80645">
              <a:lnSpc>
                <a:spcPct val="100000"/>
              </a:lnSpc>
              <a:spcBef>
                <a:spcPts val="1805"/>
              </a:spcBef>
            </a:pPr>
            <a:r>
              <a:rPr sz="2200" spc="-160" dirty="0">
                <a:solidFill>
                  <a:srgbClr val="FFC000"/>
                </a:solidFill>
                <a:latin typeface="Trebuchet MS"/>
                <a:cs typeface="Trebuchet MS"/>
              </a:rPr>
              <a:t>V</a:t>
            </a:r>
            <a:r>
              <a:rPr sz="2200" spc="-15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200" spc="-9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200" spc="-105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2200" spc="-140" dirty="0">
                <a:solidFill>
                  <a:srgbClr val="FFC000"/>
                </a:solidFill>
                <a:latin typeface="Trebuchet MS"/>
                <a:cs typeface="Trebuchet MS"/>
              </a:rPr>
              <a:t>ion</a:t>
            </a:r>
            <a:r>
              <a:rPr sz="2200" spc="-10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FFC000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  <a:p>
            <a:pPr marL="423545" lvl="1" indent="-343535">
              <a:lnSpc>
                <a:spcPct val="100000"/>
              </a:lnSpc>
              <a:buFont typeface="Arial MT"/>
              <a:buChar char="•"/>
              <a:tabLst>
                <a:tab pos="422909" algn="l"/>
                <a:tab pos="424180" algn="l"/>
              </a:tabLst>
            </a:pPr>
            <a:r>
              <a:rPr sz="2200" spc="-25" dirty="0">
                <a:solidFill>
                  <a:srgbClr val="00AF50"/>
                </a:solidFill>
                <a:latin typeface="Trebuchet MS"/>
                <a:cs typeface="Trebuchet MS"/>
              </a:rPr>
              <a:t>S</a:t>
            </a:r>
            <a:r>
              <a:rPr sz="2200" spc="-35" dirty="0">
                <a:solidFill>
                  <a:srgbClr val="00AF50"/>
                </a:solidFill>
                <a:latin typeface="Trebuchet MS"/>
                <a:cs typeface="Trebuchet MS"/>
              </a:rPr>
              <a:t>u</a:t>
            </a:r>
            <a:r>
              <a:rPr sz="2200" spc="-175" dirty="0">
                <a:solidFill>
                  <a:srgbClr val="00AF50"/>
                </a:solidFill>
                <a:latin typeface="Trebuchet MS"/>
                <a:cs typeface="Trebuchet MS"/>
              </a:rPr>
              <a:t>ppo</a:t>
            </a:r>
            <a:r>
              <a:rPr sz="2200" spc="-135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204" dirty="0">
                <a:solidFill>
                  <a:srgbClr val="00AF50"/>
                </a:solidFill>
                <a:latin typeface="Trebuchet MS"/>
                <a:cs typeface="Trebuchet MS"/>
              </a:rPr>
              <a:t>t</a:t>
            </a:r>
            <a:r>
              <a:rPr sz="2200" spc="-114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00AF50"/>
                </a:solidFill>
                <a:latin typeface="Trebuchet MS"/>
                <a:cs typeface="Trebuchet MS"/>
              </a:rPr>
              <a:t>f</a:t>
            </a:r>
            <a:r>
              <a:rPr sz="2200" spc="-225" dirty="0">
                <a:solidFill>
                  <a:srgbClr val="00AF50"/>
                </a:solidFill>
                <a:latin typeface="Trebuchet MS"/>
                <a:cs typeface="Trebuchet MS"/>
              </a:rPr>
              <a:t>o</a:t>
            </a:r>
            <a:r>
              <a:rPr sz="2200" spc="-145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00AF50"/>
                </a:solidFill>
                <a:latin typeface="Trebuchet MS"/>
                <a:cs typeface="Trebuchet MS"/>
              </a:rPr>
              <a:t>dock</a:t>
            </a:r>
            <a:r>
              <a:rPr sz="2200" spc="-204" dirty="0">
                <a:solidFill>
                  <a:srgbClr val="00AF50"/>
                </a:solidFill>
                <a:latin typeface="Trebuchet MS"/>
                <a:cs typeface="Trebuchet MS"/>
              </a:rPr>
              <a:t>e</a:t>
            </a:r>
            <a:r>
              <a:rPr sz="2200" spc="-145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00AF50"/>
                </a:solidFill>
                <a:latin typeface="Trebuchet MS"/>
                <a:cs typeface="Trebuchet MS"/>
              </a:rPr>
              <a:t>s</a:t>
            </a:r>
            <a:r>
              <a:rPr sz="2200" spc="-85" dirty="0">
                <a:solidFill>
                  <a:srgbClr val="00AF50"/>
                </a:solidFill>
                <a:latin typeface="Trebuchet MS"/>
                <a:cs typeface="Trebuchet MS"/>
              </a:rPr>
              <a:t>w</a:t>
            </a:r>
            <a:r>
              <a:rPr sz="2200" spc="-160" dirty="0">
                <a:solidFill>
                  <a:srgbClr val="00AF50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00AF50"/>
                </a:solidFill>
                <a:latin typeface="Trebuchet MS"/>
                <a:cs typeface="Trebuchet MS"/>
              </a:rPr>
              <a:t>r</a:t>
            </a:r>
            <a:r>
              <a:rPr sz="2200" spc="-135" dirty="0">
                <a:solidFill>
                  <a:srgbClr val="00AF50"/>
                </a:solidFill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0258" y="802640"/>
            <a:ext cx="2882900" cy="587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0185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FC000"/>
                </a:solidFill>
                <a:latin typeface="Trebuchet MS"/>
                <a:cs typeface="Trebuchet MS"/>
              </a:rPr>
              <a:t>ve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C000"/>
                </a:solidFill>
                <a:latin typeface="Trebuchet MS"/>
                <a:cs typeface="Trebuchet MS"/>
              </a:rPr>
              <a:t>si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1200" spc="-6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'3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.3'  </a:t>
            </a:r>
            <a:r>
              <a:rPr sz="1200" spc="-85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</a:pPr>
            <a:r>
              <a:rPr sz="1200" spc="-8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158750" marR="1668145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depends_on:</a:t>
            </a:r>
            <a:endParaRPr sz="1200">
              <a:latin typeface="Trebuchet MS"/>
              <a:cs typeface="Trebuchet MS"/>
            </a:endParaRPr>
          </a:p>
          <a:p>
            <a:pPr marL="158750" marR="2205355" indent="7302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ports:</a:t>
            </a:r>
            <a:endParaRPr sz="1200">
              <a:latin typeface="Trebuchet MS"/>
              <a:cs typeface="Trebuchet MS"/>
            </a:endParaRPr>
          </a:p>
          <a:p>
            <a:pPr marL="231775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8080:80</a:t>
            </a:r>
            <a:endParaRPr sz="1200">
              <a:latin typeface="Trebuchet MS"/>
              <a:cs typeface="Trebuchet MS"/>
            </a:endParaRPr>
          </a:p>
          <a:p>
            <a:pPr marL="231775" marR="353695" indent="-73660">
              <a:lnSpc>
                <a:spcPct val="100000"/>
              </a:lnSpc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environment: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_HOS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12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200" spc="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_US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endParaRPr sz="1200">
              <a:latin typeface="Trebuchet MS"/>
              <a:cs typeface="Trebuchet MS"/>
            </a:endParaRPr>
          </a:p>
          <a:p>
            <a:pPr marL="158750" marR="5080" indent="73025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200">
              <a:latin typeface="Trebuchet MS"/>
              <a:cs typeface="Trebuchet MS"/>
            </a:endParaRPr>
          </a:p>
          <a:p>
            <a:pPr marL="158750" marR="529590" indent="73025">
              <a:lnSpc>
                <a:spcPct val="100000"/>
              </a:lnSpc>
              <a:spcBef>
                <a:spcPts val="5"/>
              </a:spcBef>
              <a:buChar char="-"/>
              <a:tabLst>
                <a:tab pos="322580" algn="l"/>
              </a:tabLst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./wordpress-data:/var/www/html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200">
              <a:latin typeface="Trebuchet MS"/>
              <a:cs typeface="Trebuchet MS"/>
            </a:endParaRPr>
          </a:p>
          <a:p>
            <a:pPr marL="85725" marR="2075180" indent="146050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_n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1200" spc="-90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158750" marR="1790064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db 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environment:</a:t>
            </a:r>
            <a:endParaRPr sz="1200">
              <a:latin typeface="Trebuchet MS"/>
              <a:cs typeface="Trebuchet MS"/>
            </a:endParaRPr>
          </a:p>
          <a:p>
            <a:pPr marL="158750" marR="224154" indent="7302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MYSQL_ROOT_PASSWORD: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TAB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_US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200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200">
              <a:latin typeface="Trebuchet MS"/>
              <a:cs typeface="Trebuchet MS"/>
            </a:endParaRPr>
          </a:p>
          <a:p>
            <a:pPr marL="158750" marR="999490" indent="7302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:/v</a:t>
            </a:r>
            <a:r>
              <a:rPr sz="12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8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1200" spc="-130" dirty="0">
                <a:solidFill>
                  <a:srgbClr val="FFFFFF"/>
                </a:solidFill>
                <a:latin typeface="Trebuchet MS"/>
                <a:cs typeface="Trebuchet MS"/>
              </a:rPr>
              <a:t>b/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200">
              <a:latin typeface="Trebuchet MS"/>
              <a:cs typeface="Trebuchet MS"/>
            </a:endParaRPr>
          </a:p>
          <a:p>
            <a:pPr marL="12700" marR="2075180" indent="21907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_n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1200" spc="-8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mysql-data: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my_net: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9188" y="600455"/>
            <a:ext cx="4476115" cy="4247515"/>
          </a:xfrm>
          <a:prstGeom prst="rect">
            <a:avLst/>
          </a:prstGeom>
          <a:solidFill>
            <a:srgbClr val="001638"/>
          </a:solidFill>
          <a:ln w="9144">
            <a:solidFill>
              <a:srgbClr val="2180E4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50"/>
              </a:spcBef>
            </a:pPr>
            <a:r>
              <a:rPr sz="1800" spc="-114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3055" marR="2583180">
              <a:lnSpc>
                <a:spcPct val="100000"/>
              </a:lnSpc>
            </a:pP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1800" spc="-120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1800" spc="-80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1800" spc="-19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800" spc="-95" dirty="0">
                <a:solidFill>
                  <a:srgbClr val="FFC000"/>
                </a:solidFill>
                <a:latin typeface="Trebuchet MS"/>
                <a:cs typeface="Trebuchet MS"/>
              </a:rPr>
              <a:t>depends_on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3055" marR="3392170" indent="111125">
              <a:lnSpc>
                <a:spcPct val="100000"/>
              </a:lnSpc>
              <a:buChar char="-"/>
              <a:tabLst>
                <a:tab pos="559435" algn="l"/>
              </a:tabLst>
            </a:pP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ql  </a:t>
            </a:r>
            <a:r>
              <a:rPr sz="1800" spc="-135" dirty="0">
                <a:solidFill>
                  <a:srgbClr val="FFC000"/>
                </a:solidFill>
                <a:latin typeface="Trebuchet MS"/>
                <a:cs typeface="Trebuchet MS"/>
              </a:rPr>
              <a:t>ports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424815">
              <a:lnSpc>
                <a:spcPct val="100000"/>
              </a:lnSpc>
            </a:pP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8080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endParaRPr sz="1800">
              <a:latin typeface="Trebuchet MS"/>
              <a:cs typeface="Trebuchet MS"/>
            </a:endParaRPr>
          </a:p>
          <a:p>
            <a:pPr marL="424815" marR="608965" indent="-111760">
              <a:lnSpc>
                <a:spcPct val="100000"/>
              </a:lnSpc>
              <a:spcBef>
                <a:spcPts val="5"/>
              </a:spcBef>
            </a:pPr>
            <a:r>
              <a:rPr sz="1800" spc="-135" dirty="0">
                <a:solidFill>
                  <a:srgbClr val="FFC000"/>
                </a:solidFill>
                <a:latin typeface="Trebuchet MS"/>
                <a:cs typeface="Trebuchet MS"/>
              </a:rPr>
              <a:t>environment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WORDPRESS_DB_HOST: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DPRES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NAM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DPRES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R: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endParaRPr sz="1800">
              <a:latin typeface="Trebuchet MS"/>
              <a:cs typeface="Trebuchet MS"/>
            </a:endParaRPr>
          </a:p>
          <a:p>
            <a:pPr marL="424815">
              <a:lnSpc>
                <a:spcPct val="100000"/>
              </a:lnSpc>
            </a:pP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wordpress</a:t>
            </a:r>
            <a:endParaRPr sz="1800">
              <a:latin typeface="Trebuchet MS"/>
              <a:cs typeface="Trebuchet MS"/>
            </a:endParaRPr>
          </a:p>
          <a:p>
            <a:pPr marL="313055">
              <a:lnSpc>
                <a:spcPct val="100000"/>
              </a:lnSpc>
            </a:pP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3055" marR="873760" indent="111125">
              <a:lnSpc>
                <a:spcPct val="100000"/>
              </a:lnSpc>
              <a:buChar char="-"/>
              <a:tabLst>
                <a:tab pos="559435" algn="l"/>
              </a:tabLst>
            </a:pP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800" spc="-28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a:</a:t>
            </a:r>
            <a:r>
              <a:rPr sz="1800" spc="-22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va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r/www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html  </a:t>
            </a: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558800" indent="-134620">
              <a:lnSpc>
                <a:spcPct val="100000"/>
              </a:lnSpc>
              <a:spcBef>
                <a:spcPts val="25"/>
              </a:spcBef>
              <a:buChar char="-"/>
              <a:tabLst>
                <a:tab pos="559435" algn="l"/>
              </a:tabLst>
            </a:pP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my_net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43088" y="600455"/>
            <a:ext cx="4186554" cy="4247515"/>
          </a:xfrm>
          <a:prstGeom prst="rect">
            <a:avLst/>
          </a:prstGeom>
          <a:solidFill>
            <a:srgbClr val="001638"/>
          </a:solidFill>
          <a:ln w="9144">
            <a:solidFill>
              <a:srgbClr val="2180E4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"/>
              </a:spcBef>
            </a:pPr>
            <a:r>
              <a:rPr sz="1800" spc="-135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3690" marR="2479040">
              <a:lnSpc>
                <a:spcPct val="100000"/>
              </a:lnSpc>
            </a:pP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1800" spc="-120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1800" spc="-80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1800" spc="-19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m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ar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adb  </a:t>
            </a:r>
            <a:r>
              <a:rPr sz="1800" spc="-135" dirty="0">
                <a:solidFill>
                  <a:srgbClr val="FFC000"/>
                </a:solidFill>
                <a:latin typeface="Trebuchet MS"/>
                <a:cs typeface="Trebuchet MS"/>
              </a:rPr>
              <a:t>environment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3690" marR="123825" indent="111125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OT_PA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DATABA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800" spc="15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QL_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R: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wordpress 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PAS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D: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3690" marR="1298575" indent="111125">
              <a:lnSpc>
                <a:spcPct val="100000"/>
              </a:lnSpc>
              <a:buChar char="-"/>
              <a:tabLst>
                <a:tab pos="560070" algn="l"/>
              </a:tabLst>
            </a:pP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mysql-data:/var/lib/mysql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559435" indent="-134620">
              <a:lnSpc>
                <a:spcPct val="100000"/>
              </a:lnSpc>
              <a:spcBef>
                <a:spcPts val="5"/>
              </a:spcBef>
              <a:buChar char="-"/>
              <a:tabLst>
                <a:tab pos="560070" algn="l"/>
              </a:tabLst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my_net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9188" y="5001767"/>
            <a:ext cx="4419600" cy="1569720"/>
          </a:xfrm>
          <a:prstGeom prst="rect">
            <a:avLst/>
          </a:prstGeom>
          <a:solidFill>
            <a:srgbClr val="001638"/>
          </a:solidFill>
          <a:ln w="9144">
            <a:solidFill>
              <a:srgbClr val="2180E4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90805" marR="2776220">
              <a:lnSpc>
                <a:spcPct val="100000"/>
              </a:lnSpc>
              <a:spcBef>
                <a:spcPts val="75"/>
              </a:spcBef>
            </a:pP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mysql-data: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my_net: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3333" y="4986273"/>
            <a:ext cx="3379470" cy="1645285"/>
            <a:chOff x="8133333" y="4986273"/>
            <a:chExt cx="3379470" cy="1645285"/>
          </a:xfrm>
        </p:grpSpPr>
        <p:sp>
          <p:nvSpPr>
            <p:cNvPr id="10" name="object 10"/>
            <p:cNvSpPr/>
            <p:nvPr/>
          </p:nvSpPr>
          <p:spPr>
            <a:xfrm>
              <a:off x="8318753" y="5162549"/>
              <a:ext cx="1038225" cy="767080"/>
            </a:xfrm>
            <a:custGeom>
              <a:avLst/>
              <a:gdLst/>
              <a:ahLst/>
              <a:cxnLst/>
              <a:rect l="l" t="t" r="r" b="b"/>
              <a:pathLst>
                <a:path w="1038225" h="767079">
                  <a:moveTo>
                    <a:pt x="0" y="127762"/>
                  </a:moveTo>
                  <a:lnTo>
                    <a:pt x="10032" y="78009"/>
                  </a:lnTo>
                  <a:lnTo>
                    <a:pt x="37401" y="37401"/>
                  </a:lnTo>
                  <a:lnTo>
                    <a:pt x="78009" y="10032"/>
                  </a:lnTo>
                  <a:lnTo>
                    <a:pt x="127762" y="0"/>
                  </a:lnTo>
                  <a:lnTo>
                    <a:pt x="910081" y="0"/>
                  </a:lnTo>
                  <a:lnTo>
                    <a:pt x="959834" y="10032"/>
                  </a:lnTo>
                  <a:lnTo>
                    <a:pt x="1000442" y="37401"/>
                  </a:lnTo>
                  <a:lnTo>
                    <a:pt x="1027810" y="78009"/>
                  </a:lnTo>
                  <a:lnTo>
                    <a:pt x="1037844" y="127762"/>
                  </a:lnTo>
                  <a:lnTo>
                    <a:pt x="1037844" y="638810"/>
                  </a:lnTo>
                  <a:lnTo>
                    <a:pt x="1027811" y="688540"/>
                  </a:lnTo>
                  <a:lnTo>
                    <a:pt x="1000442" y="729151"/>
                  </a:lnTo>
                  <a:lnTo>
                    <a:pt x="959834" y="756531"/>
                  </a:lnTo>
                  <a:lnTo>
                    <a:pt x="910081" y="766572"/>
                  </a:lnTo>
                  <a:lnTo>
                    <a:pt x="127762" y="766572"/>
                  </a:lnTo>
                  <a:lnTo>
                    <a:pt x="78009" y="756531"/>
                  </a:lnTo>
                  <a:lnTo>
                    <a:pt x="37401" y="729151"/>
                  </a:lnTo>
                  <a:lnTo>
                    <a:pt x="10033" y="688540"/>
                  </a:lnTo>
                  <a:lnTo>
                    <a:pt x="0" y="638810"/>
                  </a:lnTo>
                  <a:lnTo>
                    <a:pt x="0" y="1277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79" y="5119115"/>
              <a:ext cx="252983" cy="3169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143493" y="4996433"/>
              <a:ext cx="3359150" cy="1624965"/>
            </a:xfrm>
            <a:custGeom>
              <a:avLst/>
              <a:gdLst/>
              <a:ahLst/>
              <a:cxnLst/>
              <a:rect l="l" t="t" r="r" b="b"/>
              <a:pathLst>
                <a:path w="3359150" h="1624965">
                  <a:moveTo>
                    <a:pt x="0" y="270764"/>
                  </a:moveTo>
                  <a:lnTo>
                    <a:pt x="4364" y="222109"/>
                  </a:lnTo>
                  <a:lnTo>
                    <a:pt x="16946" y="176309"/>
                  </a:lnTo>
                  <a:lnTo>
                    <a:pt x="36980" y="134130"/>
                  </a:lnTo>
                  <a:lnTo>
                    <a:pt x="63699" y="96338"/>
                  </a:lnTo>
                  <a:lnTo>
                    <a:pt x="96338" y="63699"/>
                  </a:lnTo>
                  <a:lnTo>
                    <a:pt x="134130" y="36980"/>
                  </a:lnTo>
                  <a:lnTo>
                    <a:pt x="176309" y="16946"/>
                  </a:lnTo>
                  <a:lnTo>
                    <a:pt x="222109" y="4364"/>
                  </a:lnTo>
                  <a:lnTo>
                    <a:pt x="270763" y="0"/>
                  </a:lnTo>
                  <a:lnTo>
                    <a:pt x="3088131" y="0"/>
                  </a:lnTo>
                  <a:lnTo>
                    <a:pt x="3136786" y="4364"/>
                  </a:lnTo>
                  <a:lnTo>
                    <a:pt x="3182586" y="16946"/>
                  </a:lnTo>
                  <a:lnTo>
                    <a:pt x="3224765" y="36980"/>
                  </a:lnTo>
                  <a:lnTo>
                    <a:pt x="3262557" y="63699"/>
                  </a:lnTo>
                  <a:lnTo>
                    <a:pt x="3295196" y="96338"/>
                  </a:lnTo>
                  <a:lnTo>
                    <a:pt x="3321915" y="134130"/>
                  </a:lnTo>
                  <a:lnTo>
                    <a:pt x="3341949" y="176309"/>
                  </a:lnTo>
                  <a:lnTo>
                    <a:pt x="3354531" y="222109"/>
                  </a:lnTo>
                  <a:lnTo>
                    <a:pt x="3358896" y="270764"/>
                  </a:lnTo>
                  <a:lnTo>
                    <a:pt x="3358896" y="1353820"/>
                  </a:lnTo>
                  <a:lnTo>
                    <a:pt x="3354531" y="1402487"/>
                  </a:lnTo>
                  <a:lnTo>
                    <a:pt x="3341949" y="1448294"/>
                  </a:lnTo>
                  <a:lnTo>
                    <a:pt x="3321915" y="1490475"/>
                  </a:lnTo>
                  <a:lnTo>
                    <a:pt x="3295196" y="1528266"/>
                  </a:lnTo>
                  <a:lnTo>
                    <a:pt x="3262557" y="1560900"/>
                  </a:lnTo>
                  <a:lnTo>
                    <a:pt x="3224765" y="1587614"/>
                  </a:lnTo>
                  <a:lnTo>
                    <a:pt x="3182586" y="1607643"/>
                  </a:lnTo>
                  <a:lnTo>
                    <a:pt x="3136786" y="1620221"/>
                  </a:lnTo>
                  <a:lnTo>
                    <a:pt x="3088131" y="1624584"/>
                  </a:lnTo>
                  <a:lnTo>
                    <a:pt x="270763" y="1624584"/>
                  </a:lnTo>
                  <a:lnTo>
                    <a:pt x="222109" y="1620221"/>
                  </a:lnTo>
                  <a:lnTo>
                    <a:pt x="176309" y="1607643"/>
                  </a:lnTo>
                  <a:lnTo>
                    <a:pt x="134130" y="1587614"/>
                  </a:lnTo>
                  <a:lnTo>
                    <a:pt x="96338" y="1560900"/>
                  </a:lnTo>
                  <a:lnTo>
                    <a:pt x="63699" y="1528266"/>
                  </a:lnTo>
                  <a:lnTo>
                    <a:pt x="36980" y="1490475"/>
                  </a:lnTo>
                  <a:lnTo>
                    <a:pt x="16946" y="1448294"/>
                  </a:lnTo>
                  <a:lnTo>
                    <a:pt x="4364" y="1402487"/>
                  </a:lnTo>
                  <a:lnTo>
                    <a:pt x="0" y="1353820"/>
                  </a:lnTo>
                  <a:lnTo>
                    <a:pt x="0" y="270764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68004" y="6341465"/>
            <a:ext cx="996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/VM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12935" y="5352288"/>
            <a:ext cx="342900" cy="26670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604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52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37597" y="5162550"/>
            <a:ext cx="1038225" cy="767080"/>
          </a:xfrm>
          <a:custGeom>
            <a:avLst/>
            <a:gdLst/>
            <a:ahLst/>
            <a:cxnLst/>
            <a:rect l="l" t="t" r="r" b="b"/>
            <a:pathLst>
              <a:path w="1038225" h="767079">
                <a:moveTo>
                  <a:pt x="0" y="127762"/>
                </a:moveTo>
                <a:lnTo>
                  <a:pt x="10032" y="78009"/>
                </a:lnTo>
                <a:lnTo>
                  <a:pt x="37401" y="37401"/>
                </a:lnTo>
                <a:lnTo>
                  <a:pt x="78009" y="10032"/>
                </a:lnTo>
                <a:lnTo>
                  <a:pt x="127761" y="0"/>
                </a:lnTo>
                <a:lnTo>
                  <a:pt x="910081" y="0"/>
                </a:lnTo>
                <a:lnTo>
                  <a:pt x="959834" y="10032"/>
                </a:lnTo>
                <a:lnTo>
                  <a:pt x="1000442" y="37401"/>
                </a:lnTo>
                <a:lnTo>
                  <a:pt x="1027810" y="78009"/>
                </a:lnTo>
                <a:lnTo>
                  <a:pt x="1037844" y="127762"/>
                </a:lnTo>
                <a:lnTo>
                  <a:pt x="1037844" y="638810"/>
                </a:lnTo>
                <a:lnTo>
                  <a:pt x="1027811" y="688540"/>
                </a:lnTo>
                <a:lnTo>
                  <a:pt x="1000442" y="729151"/>
                </a:lnTo>
                <a:lnTo>
                  <a:pt x="959834" y="756531"/>
                </a:lnTo>
                <a:lnTo>
                  <a:pt x="910081" y="766572"/>
                </a:lnTo>
                <a:lnTo>
                  <a:pt x="127761" y="766572"/>
                </a:lnTo>
                <a:lnTo>
                  <a:pt x="78009" y="756531"/>
                </a:lnTo>
                <a:lnTo>
                  <a:pt x="37401" y="729151"/>
                </a:lnTo>
                <a:lnTo>
                  <a:pt x="10032" y="688540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20171" y="5352288"/>
            <a:ext cx="254635" cy="27749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540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07700" y="5405373"/>
            <a:ext cx="344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52404" y="6452615"/>
            <a:ext cx="429895" cy="1708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28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5904" y="5282184"/>
            <a:ext cx="2736215" cy="1125220"/>
            <a:chOff x="8375904" y="5282184"/>
            <a:chExt cx="2736215" cy="1125220"/>
          </a:xfrm>
        </p:grpSpPr>
        <p:sp>
          <p:nvSpPr>
            <p:cNvPr id="20" name="object 20"/>
            <p:cNvSpPr/>
            <p:nvPr/>
          </p:nvSpPr>
          <p:spPr>
            <a:xfrm>
              <a:off x="10820400" y="5518404"/>
              <a:ext cx="287020" cy="884555"/>
            </a:xfrm>
            <a:custGeom>
              <a:avLst/>
              <a:gdLst/>
              <a:ahLst/>
              <a:cxnLst/>
              <a:rect l="l" t="t" r="r" b="b"/>
              <a:pathLst>
                <a:path w="287020" h="884554">
                  <a:moveTo>
                    <a:pt x="0" y="0"/>
                  </a:moveTo>
                  <a:lnTo>
                    <a:pt x="286766" y="0"/>
                  </a:lnTo>
                  <a:lnTo>
                    <a:pt x="286766" y="884428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84792" y="5495544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46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5904" y="5282184"/>
              <a:ext cx="608076" cy="3962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5436" y="5344668"/>
              <a:ext cx="348996" cy="348996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0258" y="802640"/>
            <a:ext cx="2882900" cy="587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0185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FC000"/>
                </a:solidFill>
                <a:latin typeface="Trebuchet MS"/>
                <a:cs typeface="Trebuchet MS"/>
              </a:rPr>
              <a:t>ve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C000"/>
                </a:solidFill>
                <a:latin typeface="Trebuchet MS"/>
                <a:cs typeface="Trebuchet MS"/>
              </a:rPr>
              <a:t>si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1200" spc="-6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'3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.3'  </a:t>
            </a:r>
            <a:r>
              <a:rPr sz="1200" spc="-85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</a:pPr>
            <a:r>
              <a:rPr sz="1200" spc="-8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158750" marR="1668145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depends_on:</a:t>
            </a:r>
            <a:endParaRPr sz="1200">
              <a:latin typeface="Trebuchet MS"/>
              <a:cs typeface="Trebuchet MS"/>
            </a:endParaRPr>
          </a:p>
          <a:p>
            <a:pPr marL="158750" marR="2205355" indent="7302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ports:</a:t>
            </a:r>
            <a:endParaRPr sz="1200">
              <a:latin typeface="Trebuchet MS"/>
              <a:cs typeface="Trebuchet MS"/>
            </a:endParaRPr>
          </a:p>
          <a:p>
            <a:pPr marL="231775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8080:80</a:t>
            </a:r>
            <a:endParaRPr sz="1200">
              <a:latin typeface="Trebuchet MS"/>
              <a:cs typeface="Trebuchet MS"/>
            </a:endParaRPr>
          </a:p>
          <a:p>
            <a:pPr marL="231775" marR="353695" indent="-73660">
              <a:lnSpc>
                <a:spcPct val="100000"/>
              </a:lnSpc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environment: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_HOS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12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200" spc="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_US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endParaRPr sz="1200">
              <a:latin typeface="Trebuchet MS"/>
              <a:cs typeface="Trebuchet MS"/>
            </a:endParaRPr>
          </a:p>
          <a:p>
            <a:pPr marL="158750" marR="5080" indent="73025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200">
              <a:latin typeface="Trebuchet MS"/>
              <a:cs typeface="Trebuchet MS"/>
            </a:endParaRPr>
          </a:p>
          <a:p>
            <a:pPr marL="158750" marR="529590" indent="73025">
              <a:lnSpc>
                <a:spcPct val="100000"/>
              </a:lnSpc>
              <a:spcBef>
                <a:spcPts val="5"/>
              </a:spcBef>
              <a:buChar char="-"/>
              <a:tabLst>
                <a:tab pos="322580" algn="l"/>
              </a:tabLst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./wordpress-data:/var/www/html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200">
              <a:latin typeface="Trebuchet MS"/>
              <a:cs typeface="Trebuchet MS"/>
            </a:endParaRPr>
          </a:p>
          <a:p>
            <a:pPr marL="85725" marR="2075180" indent="146050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_n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1200" spc="-90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158750" marR="1790064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db 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environment:</a:t>
            </a:r>
            <a:endParaRPr sz="1200">
              <a:latin typeface="Trebuchet MS"/>
              <a:cs typeface="Trebuchet MS"/>
            </a:endParaRPr>
          </a:p>
          <a:p>
            <a:pPr marL="158750" marR="224154" indent="7302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MYSQL_ROOT_PASSWORD: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TAB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_US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200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200">
              <a:latin typeface="Trebuchet MS"/>
              <a:cs typeface="Trebuchet MS"/>
            </a:endParaRPr>
          </a:p>
          <a:p>
            <a:pPr marL="158750" marR="999490" indent="7302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:/v</a:t>
            </a:r>
            <a:r>
              <a:rPr sz="12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8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1200" spc="-130" dirty="0">
                <a:solidFill>
                  <a:srgbClr val="FFFFFF"/>
                </a:solidFill>
                <a:latin typeface="Trebuchet MS"/>
                <a:cs typeface="Trebuchet MS"/>
              </a:rPr>
              <a:t>b/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200">
              <a:latin typeface="Trebuchet MS"/>
              <a:cs typeface="Trebuchet MS"/>
            </a:endParaRPr>
          </a:p>
          <a:p>
            <a:pPr marL="12700" marR="2075180" indent="21907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_n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1200" spc="-8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mysql-data: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my_net: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96630" y="932433"/>
            <a:ext cx="3379470" cy="1645285"/>
            <a:chOff x="8596630" y="932433"/>
            <a:chExt cx="3379470" cy="1645285"/>
          </a:xfrm>
        </p:grpSpPr>
        <p:sp>
          <p:nvSpPr>
            <p:cNvPr id="7" name="object 7"/>
            <p:cNvSpPr/>
            <p:nvPr/>
          </p:nvSpPr>
          <p:spPr>
            <a:xfrm>
              <a:off x="8782050" y="1108709"/>
              <a:ext cx="1038225" cy="767080"/>
            </a:xfrm>
            <a:custGeom>
              <a:avLst/>
              <a:gdLst/>
              <a:ahLst/>
              <a:cxnLst/>
              <a:rect l="l" t="t" r="r" b="b"/>
              <a:pathLst>
                <a:path w="1038225" h="767080">
                  <a:moveTo>
                    <a:pt x="0" y="127762"/>
                  </a:moveTo>
                  <a:lnTo>
                    <a:pt x="10032" y="78009"/>
                  </a:lnTo>
                  <a:lnTo>
                    <a:pt x="37401" y="37401"/>
                  </a:lnTo>
                  <a:lnTo>
                    <a:pt x="78009" y="10033"/>
                  </a:lnTo>
                  <a:lnTo>
                    <a:pt x="127761" y="0"/>
                  </a:lnTo>
                  <a:lnTo>
                    <a:pt x="910081" y="0"/>
                  </a:lnTo>
                  <a:lnTo>
                    <a:pt x="959834" y="10033"/>
                  </a:lnTo>
                  <a:lnTo>
                    <a:pt x="1000442" y="37401"/>
                  </a:lnTo>
                  <a:lnTo>
                    <a:pt x="1027810" y="78009"/>
                  </a:lnTo>
                  <a:lnTo>
                    <a:pt x="1037844" y="127762"/>
                  </a:lnTo>
                  <a:lnTo>
                    <a:pt x="1037844" y="638810"/>
                  </a:lnTo>
                  <a:lnTo>
                    <a:pt x="1027811" y="688562"/>
                  </a:lnTo>
                  <a:lnTo>
                    <a:pt x="1000442" y="729170"/>
                  </a:lnTo>
                  <a:lnTo>
                    <a:pt x="959834" y="756538"/>
                  </a:lnTo>
                  <a:lnTo>
                    <a:pt x="910081" y="766572"/>
                  </a:lnTo>
                  <a:lnTo>
                    <a:pt x="127761" y="766572"/>
                  </a:lnTo>
                  <a:lnTo>
                    <a:pt x="78009" y="756538"/>
                  </a:lnTo>
                  <a:lnTo>
                    <a:pt x="37401" y="729170"/>
                  </a:lnTo>
                  <a:lnTo>
                    <a:pt x="10032" y="688562"/>
                  </a:lnTo>
                  <a:lnTo>
                    <a:pt x="0" y="638810"/>
                  </a:lnTo>
                  <a:lnTo>
                    <a:pt x="0" y="1277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8976" y="1065275"/>
              <a:ext cx="252983" cy="3169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06790" y="942593"/>
              <a:ext cx="3359150" cy="1624965"/>
            </a:xfrm>
            <a:custGeom>
              <a:avLst/>
              <a:gdLst/>
              <a:ahLst/>
              <a:cxnLst/>
              <a:rect l="l" t="t" r="r" b="b"/>
              <a:pathLst>
                <a:path w="3359150" h="1624964">
                  <a:moveTo>
                    <a:pt x="0" y="270763"/>
                  </a:moveTo>
                  <a:lnTo>
                    <a:pt x="4364" y="222109"/>
                  </a:lnTo>
                  <a:lnTo>
                    <a:pt x="16946" y="176309"/>
                  </a:lnTo>
                  <a:lnTo>
                    <a:pt x="36980" y="134130"/>
                  </a:lnTo>
                  <a:lnTo>
                    <a:pt x="63699" y="96338"/>
                  </a:lnTo>
                  <a:lnTo>
                    <a:pt x="96338" y="63699"/>
                  </a:lnTo>
                  <a:lnTo>
                    <a:pt x="134130" y="36980"/>
                  </a:lnTo>
                  <a:lnTo>
                    <a:pt x="176309" y="16946"/>
                  </a:lnTo>
                  <a:lnTo>
                    <a:pt x="222109" y="4364"/>
                  </a:lnTo>
                  <a:lnTo>
                    <a:pt x="270763" y="0"/>
                  </a:lnTo>
                  <a:lnTo>
                    <a:pt x="3088131" y="0"/>
                  </a:lnTo>
                  <a:lnTo>
                    <a:pt x="3136786" y="4364"/>
                  </a:lnTo>
                  <a:lnTo>
                    <a:pt x="3182586" y="16946"/>
                  </a:lnTo>
                  <a:lnTo>
                    <a:pt x="3224765" y="36980"/>
                  </a:lnTo>
                  <a:lnTo>
                    <a:pt x="3262557" y="63699"/>
                  </a:lnTo>
                  <a:lnTo>
                    <a:pt x="3295196" y="96338"/>
                  </a:lnTo>
                  <a:lnTo>
                    <a:pt x="3321915" y="134130"/>
                  </a:lnTo>
                  <a:lnTo>
                    <a:pt x="3341949" y="176309"/>
                  </a:lnTo>
                  <a:lnTo>
                    <a:pt x="3354531" y="222109"/>
                  </a:lnTo>
                  <a:lnTo>
                    <a:pt x="3358895" y="270763"/>
                  </a:lnTo>
                  <a:lnTo>
                    <a:pt x="3358895" y="1353819"/>
                  </a:lnTo>
                  <a:lnTo>
                    <a:pt x="3354531" y="1402474"/>
                  </a:lnTo>
                  <a:lnTo>
                    <a:pt x="3341949" y="1448274"/>
                  </a:lnTo>
                  <a:lnTo>
                    <a:pt x="3321915" y="1490453"/>
                  </a:lnTo>
                  <a:lnTo>
                    <a:pt x="3295196" y="1528245"/>
                  </a:lnTo>
                  <a:lnTo>
                    <a:pt x="3262557" y="1560884"/>
                  </a:lnTo>
                  <a:lnTo>
                    <a:pt x="3224765" y="1587603"/>
                  </a:lnTo>
                  <a:lnTo>
                    <a:pt x="3182586" y="1607637"/>
                  </a:lnTo>
                  <a:lnTo>
                    <a:pt x="3136786" y="1620219"/>
                  </a:lnTo>
                  <a:lnTo>
                    <a:pt x="3088131" y="1624583"/>
                  </a:lnTo>
                  <a:lnTo>
                    <a:pt x="270763" y="1624583"/>
                  </a:lnTo>
                  <a:lnTo>
                    <a:pt x="222109" y="1620219"/>
                  </a:lnTo>
                  <a:lnTo>
                    <a:pt x="176309" y="1607637"/>
                  </a:lnTo>
                  <a:lnTo>
                    <a:pt x="134130" y="1587603"/>
                  </a:lnTo>
                  <a:lnTo>
                    <a:pt x="96338" y="1560884"/>
                  </a:lnTo>
                  <a:lnTo>
                    <a:pt x="63699" y="1528245"/>
                  </a:lnTo>
                  <a:lnTo>
                    <a:pt x="36980" y="1490453"/>
                  </a:lnTo>
                  <a:lnTo>
                    <a:pt x="16946" y="1448274"/>
                  </a:lnTo>
                  <a:lnTo>
                    <a:pt x="4364" y="1402474"/>
                  </a:lnTo>
                  <a:lnTo>
                    <a:pt x="0" y="1353819"/>
                  </a:lnTo>
                  <a:lnTo>
                    <a:pt x="0" y="270763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31554" y="2286761"/>
            <a:ext cx="996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/VM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7756" y="1298447"/>
            <a:ext cx="341630" cy="26670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5405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51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00893" y="1108710"/>
            <a:ext cx="1038225" cy="767080"/>
          </a:xfrm>
          <a:custGeom>
            <a:avLst/>
            <a:gdLst/>
            <a:ahLst/>
            <a:cxnLst/>
            <a:rect l="l" t="t" r="r" b="b"/>
            <a:pathLst>
              <a:path w="1038225" h="767080">
                <a:moveTo>
                  <a:pt x="0" y="127762"/>
                </a:moveTo>
                <a:lnTo>
                  <a:pt x="10032" y="78009"/>
                </a:lnTo>
                <a:lnTo>
                  <a:pt x="37401" y="37401"/>
                </a:lnTo>
                <a:lnTo>
                  <a:pt x="78009" y="10033"/>
                </a:lnTo>
                <a:lnTo>
                  <a:pt x="127761" y="0"/>
                </a:lnTo>
                <a:lnTo>
                  <a:pt x="910081" y="0"/>
                </a:lnTo>
                <a:lnTo>
                  <a:pt x="959834" y="10033"/>
                </a:lnTo>
                <a:lnTo>
                  <a:pt x="1000442" y="37401"/>
                </a:lnTo>
                <a:lnTo>
                  <a:pt x="1027810" y="78009"/>
                </a:lnTo>
                <a:lnTo>
                  <a:pt x="1037844" y="127762"/>
                </a:lnTo>
                <a:lnTo>
                  <a:pt x="1037844" y="638810"/>
                </a:lnTo>
                <a:lnTo>
                  <a:pt x="1027811" y="688562"/>
                </a:lnTo>
                <a:lnTo>
                  <a:pt x="1000442" y="729170"/>
                </a:lnTo>
                <a:lnTo>
                  <a:pt x="959834" y="756538"/>
                </a:lnTo>
                <a:lnTo>
                  <a:pt x="910081" y="766572"/>
                </a:lnTo>
                <a:lnTo>
                  <a:pt x="127761" y="766572"/>
                </a:lnTo>
                <a:lnTo>
                  <a:pt x="78009" y="756538"/>
                </a:lnTo>
                <a:lnTo>
                  <a:pt x="37401" y="729170"/>
                </a:lnTo>
                <a:lnTo>
                  <a:pt x="10032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83468" y="1298447"/>
            <a:ext cx="254635" cy="27749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4769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70995" y="1350645"/>
            <a:ext cx="344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15700" y="2398776"/>
            <a:ext cx="429895" cy="1708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27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39200" y="1228344"/>
            <a:ext cx="2736215" cy="1125220"/>
            <a:chOff x="8839200" y="1228344"/>
            <a:chExt cx="2736215" cy="1125220"/>
          </a:xfrm>
        </p:grpSpPr>
        <p:sp>
          <p:nvSpPr>
            <p:cNvPr id="17" name="object 17"/>
            <p:cNvSpPr/>
            <p:nvPr/>
          </p:nvSpPr>
          <p:spPr>
            <a:xfrm>
              <a:off x="11283695" y="1464564"/>
              <a:ext cx="287020" cy="884555"/>
            </a:xfrm>
            <a:custGeom>
              <a:avLst/>
              <a:gdLst/>
              <a:ahLst/>
              <a:cxnLst/>
              <a:rect l="l" t="t" r="r" b="b"/>
              <a:pathLst>
                <a:path w="287020" h="884555">
                  <a:moveTo>
                    <a:pt x="0" y="0"/>
                  </a:moveTo>
                  <a:lnTo>
                    <a:pt x="286765" y="0"/>
                  </a:lnTo>
                  <a:lnTo>
                    <a:pt x="286765" y="884427"/>
                  </a:lnTo>
                </a:path>
              </a:pathLst>
            </a:custGeom>
            <a:ln w="9143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49611" y="1441704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46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200" y="1228344"/>
              <a:ext cx="608076" cy="3962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8732" y="1290828"/>
              <a:ext cx="348996" cy="34899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959478" y="843534"/>
            <a:ext cx="399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file: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mpose.yml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59478" y="1574749"/>
            <a:ext cx="42043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up: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50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mpo</a:t>
            </a:r>
            <a:r>
              <a:rPr sz="2400" spc="-105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400" spc="-26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up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C2D53"/>
                </a:solidFill>
                <a:latin typeface="Trebuchet MS"/>
                <a:cs typeface="Trebuchet MS"/>
              </a:rPr>
              <a:t>–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d  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ring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n: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mpose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70" dirty="0">
                <a:solidFill>
                  <a:srgbClr val="FC2D53"/>
                </a:solidFill>
                <a:latin typeface="Trebuchet MS"/>
                <a:cs typeface="Trebuchet MS"/>
              </a:rPr>
              <a:t>wn 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state: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mpose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ps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0103" y="2816351"/>
            <a:ext cx="8040624" cy="21061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0103" y="5321808"/>
            <a:ext cx="8084820" cy="77571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477757" y="513333"/>
            <a:ext cx="2812415" cy="1370965"/>
            <a:chOff x="8477757" y="513333"/>
            <a:chExt cx="2812415" cy="1370965"/>
          </a:xfrm>
        </p:grpSpPr>
        <p:sp>
          <p:nvSpPr>
            <p:cNvPr id="6" name="object 6"/>
            <p:cNvSpPr/>
            <p:nvPr/>
          </p:nvSpPr>
          <p:spPr>
            <a:xfrm>
              <a:off x="8634221" y="660653"/>
              <a:ext cx="862965" cy="637540"/>
            </a:xfrm>
            <a:custGeom>
              <a:avLst/>
              <a:gdLst/>
              <a:ahLst/>
              <a:cxnLst/>
              <a:rect l="l" t="t" r="r" b="b"/>
              <a:pathLst>
                <a:path w="862965" h="637540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2" y="0"/>
                  </a:lnTo>
                  <a:lnTo>
                    <a:pt x="756411" y="0"/>
                  </a:lnTo>
                  <a:lnTo>
                    <a:pt x="797754" y="8338"/>
                  </a:lnTo>
                  <a:lnTo>
                    <a:pt x="831500" y="31083"/>
                  </a:lnTo>
                  <a:lnTo>
                    <a:pt x="854245" y="64829"/>
                  </a:lnTo>
                  <a:lnTo>
                    <a:pt x="862583" y="106172"/>
                  </a:lnTo>
                  <a:lnTo>
                    <a:pt x="862583" y="530860"/>
                  </a:lnTo>
                  <a:lnTo>
                    <a:pt x="854245" y="572202"/>
                  </a:lnTo>
                  <a:lnTo>
                    <a:pt x="831500" y="605948"/>
                  </a:lnTo>
                  <a:lnTo>
                    <a:pt x="797754" y="628693"/>
                  </a:lnTo>
                  <a:lnTo>
                    <a:pt x="756411" y="637032"/>
                  </a:lnTo>
                  <a:lnTo>
                    <a:pt x="106172" y="637032"/>
                  </a:lnTo>
                  <a:lnTo>
                    <a:pt x="64829" y="628693"/>
                  </a:lnTo>
                  <a:lnTo>
                    <a:pt x="31083" y="605948"/>
                  </a:lnTo>
                  <a:lnTo>
                    <a:pt x="8338" y="572202"/>
                  </a:lnTo>
                  <a:lnTo>
                    <a:pt x="0" y="530860"/>
                  </a:lnTo>
                  <a:lnTo>
                    <a:pt x="0" y="10617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91087" y="624839"/>
              <a:ext cx="211835" cy="2621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87917" y="523493"/>
              <a:ext cx="2792095" cy="1350645"/>
            </a:xfrm>
            <a:custGeom>
              <a:avLst/>
              <a:gdLst/>
              <a:ahLst/>
              <a:cxnLst/>
              <a:rect l="l" t="t" r="r" b="b"/>
              <a:pathLst>
                <a:path w="2792095" h="1350645">
                  <a:moveTo>
                    <a:pt x="0" y="225043"/>
                  </a:moveTo>
                  <a:lnTo>
                    <a:pt x="4570" y="179676"/>
                  </a:lnTo>
                  <a:lnTo>
                    <a:pt x="17678" y="137427"/>
                  </a:lnTo>
                  <a:lnTo>
                    <a:pt x="38422" y="99200"/>
                  </a:lnTo>
                  <a:lnTo>
                    <a:pt x="65897" y="65897"/>
                  </a:lnTo>
                  <a:lnTo>
                    <a:pt x="99200" y="38422"/>
                  </a:lnTo>
                  <a:lnTo>
                    <a:pt x="137427" y="17678"/>
                  </a:lnTo>
                  <a:lnTo>
                    <a:pt x="179676" y="4570"/>
                  </a:lnTo>
                  <a:lnTo>
                    <a:pt x="225043" y="0"/>
                  </a:lnTo>
                  <a:lnTo>
                    <a:pt x="2566924" y="0"/>
                  </a:lnTo>
                  <a:lnTo>
                    <a:pt x="2612291" y="4570"/>
                  </a:lnTo>
                  <a:lnTo>
                    <a:pt x="2654540" y="17678"/>
                  </a:lnTo>
                  <a:lnTo>
                    <a:pt x="2692767" y="38422"/>
                  </a:lnTo>
                  <a:lnTo>
                    <a:pt x="2726070" y="65897"/>
                  </a:lnTo>
                  <a:lnTo>
                    <a:pt x="2753545" y="99200"/>
                  </a:lnTo>
                  <a:lnTo>
                    <a:pt x="2774289" y="137427"/>
                  </a:lnTo>
                  <a:lnTo>
                    <a:pt x="2787397" y="179676"/>
                  </a:lnTo>
                  <a:lnTo>
                    <a:pt x="2791967" y="225043"/>
                  </a:lnTo>
                  <a:lnTo>
                    <a:pt x="2791967" y="1125219"/>
                  </a:lnTo>
                  <a:lnTo>
                    <a:pt x="2787397" y="1170587"/>
                  </a:lnTo>
                  <a:lnTo>
                    <a:pt x="2774289" y="1212836"/>
                  </a:lnTo>
                  <a:lnTo>
                    <a:pt x="2753545" y="1251063"/>
                  </a:lnTo>
                  <a:lnTo>
                    <a:pt x="2726070" y="1284366"/>
                  </a:lnTo>
                  <a:lnTo>
                    <a:pt x="2692767" y="1311841"/>
                  </a:lnTo>
                  <a:lnTo>
                    <a:pt x="2654540" y="1332585"/>
                  </a:lnTo>
                  <a:lnTo>
                    <a:pt x="2612291" y="1345693"/>
                  </a:lnTo>
                  <a:lnTo>
                    <a:pt x="2566924" y="1350264"/>
                  </a:lnTo>
                  <a:lnTo>
                    <a:pt x="225043" y="1350264"/>
                  </a:lnTo>
                  <a:lnTo>
                    <a:pt x="179676" y="1345693"/>
                  </a:lnTo>
                  <a:lnTo>
                    <a:pt x="137427" y="1332585"/>
                  </a:lnTo>
                  <a:lnTo>
                    <a:pt x="99200" y="1311841"/>
                  </a:lnTo>
                  <a:lnTo>
                    <a:pt x="65897" y="1284366"/>
                  </a:lnTo>
                  <a:lnTo>
                    <a:pt x="38422" y="1251063"/>
                  </a:lnTo>
                  <a:lnTo>
                    <a:pt x="17678" y="1212836"/>
                  </a:lnTo>
                  <a:lnTo>
                    <a:pt x="4570" y="1170587"/>
                  </a:lnTo>
                  <a:lnTo>
                    <a:pt x="0" y="1125219"/>
                  </a:lnTo>
                  <a:lnTo>
                    <a:pt x="0" y="225043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39961" y="1642364"/>
            <a:ext cx="996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/VM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11056" y="818388"/>
            <a:ext cx="285115" cy="222885"/>
          </a:xfrm>
          <a:custGeom>
            <a:avLst/>
            <a:gdLst/>
            <a:ahLst/>
            <a:cxnLst/>
            <a:rect l="l" t="t" r="r" b="b"/>
            <a:pathLst>
              <a:path w="285115" h="222884">
                <a:moveTo>
                  <a:pt x="284988" y="0"/>
                </a:moveTo>
                <a:lnTo>
                  <a:pt x="0" y="0"/>
                </a:lnTo>
                <a:lnTo>
                  <a:pt x="0" y="222503"/>
                </a:lnTo>
                <a:lnTo>
                  <a:pt x="284988" y="222503"/>
                </a:lnTo>
                <a:lnTo>
                  <a:pt x="284988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253855" y="866013"/>
            <a:ext cx="168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53855" y="1033652"/>
            <a:ext cx="168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02114" y="650494"/>
            <a:ext cx="884555" cy="657860"/>
            <a:chOff x="9802114" y="650494"/>
            <a:chExt cx="884555" cy="657860"/>
          </a:xfrm>
        </p:grpSpPr>
        <p:sp>
          <p:nvSpPr>
            <p:cNvPr id="14" name="object 14"/>
            <p:cNvSpPr/>
            <p:nvPr/>
          </p:nvSpPr>
          <p:spPr>
            <a:xfrm>
              <a:off x="9812274" y="660654"/>
              <a:ext cx="864235" cy="637540"/>
            </a:xfrm>
            <a:custGeom>
              <a:avLst/>
              <a:gdLst/>
              <a:ahLst/>
              <a:cxnLst/>
              <a:rect l="l" t="t" r="r" b="b"/>
              <a:pathLst>
                <a:path w="864234" h="637540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2" y="0"/>
                  </a:lnTo>
                  <a:lnTo>
                    <a:pt x="757935" y="0"/>
                  </a:lnTo>
                  <a:lnTo>
                    <a:pt x="799278" y="8338"/>
                  </a:lnTo>
                  <a:lnTo>
                    <a:pt x="833024" y="31083"/>
                  </a:lnTo>
                  <a:lnTo>
                    <a:pt x="855769" y="64829"/>
                  </a:lnTo>
                  <a:lnTo>
                    <a:pt x="864107" y="106172"/>
                  </a:lnTo>
                  <a:lnTo>
                    <a:pt x="864107" y="530860"/>
                  </a:lnTo>
                  <a:lnTo>
                    <a:pt x="855769" y="572202"/>
                  </a:lnTo>
                  <a:lnTo>
                    <a:pt x="833024" y="605948"/>
                  </a:lnTo>
                  <a:lnTo>
                    <a:pt x="799278" y="628693"/>
                  </a:lnTo>
                  <a:lnTo>
                    <a:pt x="757935" y="637032"/>
                  </a:lnTo>
                  <a:lnTo>
                    <a:pt x="106172" y="637032"/>
                  </a:lnTo>
                  <a:lnTo>
                    <a:pt x="64829" y="628693"/>
                  </a:lnTo>
                  <a:lnTo>
                    <a:pt x="31083" y="605948"/>
                  </a:lnTo>
                  <a:lnTo>
                    <a:pt x="8338" y="572202"/>
                  </a:lnTo>
                  <a:lnTo>
                    <a:pt x="0" y="530860"/>
                  </a:lnTo>
                  <a:lnTo>
                    <a:pt x="0" y="10617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63784" y="818388"/>
              <a:ext cx="212090" cy="230504"/>
            </a:xfrm>
            <a:custGeom>
              <a:avLst/>
              <a:gdLst/>
              <a:ahLst/>
              <a:cxnLst/>
              <a:rect l="l" t="t" r="r" b="b"/>
              <a:pathLst>
                <a:path w="212090" h="230505">
                  <a:moveTo>
                    <a:pt x="211835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211835" y="230124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518140" y="866013"/>
            <a:ext cx="10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41152" y="1732788"/>
            <a:ext cx="356870" cy="1435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13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68406" y="189204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80704" y="760476"/>
            <a:ext cx="2276475" cy="936625"/>
            <a:chOff x="8680704" y="760476"/>
            <a:chExt cx="2276475" cy="936625"/>
          </a:xfrm>
        </p:grpSpPr>
        <p:sp>
          <p:nvSpPr>
            <p:cNvPr id="20" name="object 20"/>
            <p:cNvSpPr/>
            <p:nvPr/>
          </p:nvSpPr>
          <p:spPr>
            <a:xfrm>
              <a:off x="10713720" y="957072"/>
              <a:ext cx="238760" cy="735330"/>
            </a:xfrm>
            <a:custGeom>
              <a:avLst/>
              <a:gdLst/>
              <a:ahLst/>
              <a:cxnLst/>
              <a:rect l="l" t="t" r="r" b="b"/>
              <a:pathLst>
                <a:path w="238759" h="735330">
                  <a:moveTo>
                    <a:pt x="0" y="0"/>
                  </a:moveTo>
                  <a:lnTo>
                    <a:pt x="238378" y="0"/>
                  </a:lnTo>
                  <a:lnTo>
                    <a:pt x="238378" y="735202"/>
                  </a:lnTo>
                </a:path>
              </a:pathLst>
            </a:custGeom>
            <a:ln w="9143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20428" y="937260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59">
                  <a:moveTo>
                    <a:pt x="0" y="0"/>
                  </a:moveTo>
                  <a:lnTo>
                    <a:pt x="263778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0704" y="760476"/>
              <a:ext cx="505968" cy="3291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3536" y="812292"/>
              <a:ext cx="289559" cy="28956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204" y="2065020"/>
            <a:ext cx="4594860" cy="446074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6296" y="2080260"/>
            <a:ext cx="6286500" cy="4445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1668" y="649223"/>
            <a:ext cx="4180331" cy="59390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467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Microse</a:t>
            </a:r>
            <a:r>
              <a:rPr spc="-125" dirty="0">
                <a:solidFill>
                  <a:srgbClr val="FFFFFF"/>
                </a:solidFill>
              </a:rPr>
              <a:t>r</a:t>
            </a:r>
            <a:r>
              <a:rPr spc="-210" dirty="0">
                <a:solidFill>
                  <a:srgbClr val="FFFFFF"/>
                </a:solidFill>
              </a:rPr>
              <a:t>vices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on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55" dirty="0">
                <a:solidFill>
                  <a:srgbClr val="FFFFFF"/>
                </a:solidFill>
              </a:rPr>
              <a:t>VMs</a:t>
            </a:r>
          </a:p>
        </p:txBody>
      </p:sp>
      <p:sp>
        <p:nvSpPr>
          <p:cNvPr id="5" name="object 5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0667" y="901699"/>
            <a:ext cx="7040880" cy="5579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90" dirty="0">
                <a:solidFill>
                  <a:srgbClr val="316CE4"/>
                </a:solidFill>
                <a:latin typeface="Trebuchet MS"/>
                <a:cs typeface="Trebuchet MS"/>
              </a:rPr>
              <a:t>Hypervisor</a:t>
            </a:r>
            <a:endParaRPr sz="2800">
              <a:latin typeface="Trebuchet MS"/>
              <a:cs typeface="Trebuchet MS"/>
            </a:endParaRPr>
          </a:p>
          <a:p>
            <a:pPr marL="355600" marR="46609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hyper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creates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ns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virtual 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mach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nes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(VM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kn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wn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ests.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isolates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hypervisor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resources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virt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machines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enabl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reation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managem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t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ose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VMs.</a:t>
            </a:r>
            <a:endParaRPr sz="2400">
              <a:latin typeface="Trebuchet MS"/>
              <a:cs typeface="Trebuchet MS"/>
            </a:endParaRPr>
          </a:p>
          <a:p>
            <a:pPr marL="355600" marR="177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hypervisor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treats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host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resources—like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CPU,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memory,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stora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25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ol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located 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betw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25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exist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ests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mach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nes.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Generally,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hypervisors.</a:t>
            </a:r>
            <a:endParaRPr sz="2400">
              <a:latin typeface="Trebuchet MS"/>
              <a:cs typeface="Trebuchet MS"/>
            </a:endParaRPr>
          </a:p>
          <a:p>
            <a:pPr marL="12700" marR="102870">
              <a:lnSpc>
                <a:spcPct val="100000"/>
              </a:lnSpc>
            </a:pPr>
            <a:r>
              <a:rPr sz="2400" b="1" spc="-254" dirty="0">
                <a:solidFill>
                  <a:srgbClr val="FC2D53"/>
                </a:solidFill>
                <a:latin typeface="Trebuchet MS"/>
                <a:cs typeface="Trebuchet MS"/>
              </a:rPr>
              <a:t>Type</a:t>
            </a:r>
            <a:r>
              <a:rPr sz="2400" b="1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FC2D53"/>
                </a:solidFill>
                <a:latin typeface="Trebuchet MS"/>
                <a:cs typeface="Trebuchet MS"/>
              </a:rPr>
              <a:t>1</a:t>
            </a:r>
            <a:r>
              <a:rPr sz="2400" b="1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hypervisors,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“bare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metal,”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directly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host’s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hardw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are.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ros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ft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Hype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VMware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ESXi 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hypervisor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b="1" spc="-254" dirty="0">
                <a:solidFill>
                  <a:srgbClr val="FC2D53"/>
                </a:solidFill>
                <a:latin typeface="Trebuchet MS"/>
                <a:cs typeface="Trebuchet MS"/>
              </a:rPr>
              <a:t>Type</a:t>
            </a:r>
            <a:r>
              <a:rPr sz="2400" b="1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FC2D53"/>
                </a:solidFill>
                <a:latin typeface="Trebuchet MS"/>
                <a:cs typeface="Trebuchet MS"/>
              </a:rPr>
              <a:t>2</a:t>
            </a:r>
            <a:r>
              <a:rPr sz="2400" b="1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hypervisors,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“hosted,”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system.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Ex: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VirtualBox,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VMware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Player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512809" y="4943602"/>
            <a:ext cx="3379470" cy="1645285"/>
            <a:chOff x="8512809" y="4943602"/>
            <a:chExt cx="3379470" cy="1645285"/>
          </a:xfrm>
        </p:grpSpPr>
        <p:sp>
          <p:nvSpPr>
            <p:cNvPr id="6" name="object 6"/>
            <p:cNvSpPr/>
            <p:nvPr/>
          </p:nvSpPr>
          <p:spPr>
            <a:xfrm>
              <a:off x="8698229" y="5119878"/>
              <a:ext cx="1038225" cy="767080"/>
            </a:xfrm>
            <a:custGeom>
              <a:avLst/>
              <a:gdLst/>
              <a:ahLst/>
              <a:cxnLst/>
              <a:rect l="l" t="t" r="r" b="b"/>
              <a:pathLst>
                <a:path w="1038225" h="767079">
                  <a:moveTo>
                    <a:pt x="0" y="127762"/>
                  </a:moveTo>
                  <a:lnTo>
                    <a:pt x="10032" y="78009"/>
                  </a:lnTo>
                  <a:lnTo>
                    <a:pt x="37401" y="37401"/>
                  </a:lnTo>
                  <a:lnTo>
                    <a:pt x="78009" y="10032"/>
                  </a:lnTo>
                  <a:lnTo>
                    <a:pt x="127762" y="0"/>
                  </a:lnTo>
                  <a:lnTo>
                    <a:pt x="910081" y="0"/>
                  </a:lnTo>
                  <a:lnTo>
                    <a:pt x="959834" y="10032"/>
                  </a:lnTo>
                  <a:lnTo>
                    <a:pt x="1000442" y="37401"/>
                  </a:lnTo>
                  <a:lnTo>
                    <a:pt x="1027810" y="78009"/>
                  </a:lnTo>
                  <a:lnTo>
                    <a:pt x="1037844" y="127762"/>
                  </a:lnTo>
                  <a:lnTo>
                    <a:pt x="1037844" y="638810"/>
                  </a:lnTo>
                  <a:lnTo>
                    <a:pt x="1027811" y="688540"/>
                  </a:lnTo>
                  <a:lnTo>
                    <a:pt x="1000442" y="729151"/>
                  </a:lnTo>
                  <a:lnTo>
                    <a:pt x="959834" y="756531"/>
                  </a:lnTo>
                  <a:lnTo>
                    <a:pt x="910081" y="766572"/>
                  </a:lnTo>
                  <a:lnTo>
                    <a:pt x="127762" y="766572"/>
                  </a:lnTo>
                  <a:lnTo>
                    <a:pt x="78009" y="756531"/>
                  </a:lnTo>
                  <a:lnTo>
                    <a:pt x="37401" y="729151"/>
                  </a:lnTo>
                  <a:lnTo>
                    <a:pt x="10033" y="688540"/>
                  </a:lnTo>
                  <a:lnTo>
                    <a:pt x="0" y="638810"/>
                  </a:lnTo>
                  <a:lnTo>
                    <a:pt x="0" y="1277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3631" y="5076444"/>
              <a:ext cx="254507" cy="3169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22969" y="4953762"/>
              <a:ext cx="3359150" cy="1624965"/>
            </a:xfrm>
            <a:custGeom>
              <a:avLst/>
              <a:gdLst/>
              <a:ahLst/>
              <a:cxnLst/>
              <a:rect l="l" t="t" r="r" b="b"/>
              <a:pathLst>
                <a:path w="3359150" h="1624965">
                  <a:moveTo>
                    <a:pt x="0" y="270763"/>
                  </a:moveTo>
                  <a:lnTo>
                    <a:pt x="4364" y="222109"/>
                  </a:lnTo>
                  <a:lnTo>
                    <a:pt x="16946" y="176309"/>
                  </a:lnTo>
                  <a:lnTo>
                    <a:pt x="36980" y="134130"/>
                  </a:lnTo>
                  <a:lnTo>
                    <a:pt x="63699" y="96338"/>
                  </a:lnTo>
                  <a:lnTo>
                    <a:pt x="96338" y="63699"/>
                  </a:lnTo>
                  <a:lnTo>
                    <a:pt x="134130" y="36980"/>
                  </a:lnTo>
                  <a:lnTo>
                    <a:pt x="176309" y="16946"/>
                  </a:lnTo>
                  <a:lnTo>
                    <a:pt x="222109" y="4364"/>
                  </a:lnTo>
                  <a:lnTo>
                    <a:pt x="270763" y="0"/>
                  </a:lnTo>
                  <a:lnTo>
                    <a:pt x="3088131" y="0"/>
                  </a:lnTo>
                  <a:lnTo>
                    <a:pt x="3136786" y="4364"/>
                  </a:lnTo>
                  <a:lnTo>
                    <a:pt x="3182586" y="16946"/>
                  </a:lnTo>
                  <a:lnTo>
                    <a:pt x="3224765" y="36980"/>
                  </a:lnTo>
                  <a:lnTo>
                    <a:pt x="3262557" y="63699"/>
                  </a:lnTo>
                  <a:lnTo>
                    <a:pt x="3295196" y="96338"/>
                  </a:lnTo>
                  <a:lnTo>
                    <a:pt x="3321915" y="134130"/>
                  </a:lnTo>
                  <a:lnTo>
                    <a:pt x="3341949" y="176309"/>
                  </a:lnTo>
                  <a:lnTo>
                    <a:pt x="3354531" y="222109"/>
                  </a:lnTo>
                  <a:lnTo>
                    <a:pt x="3358896" y="270763"/>
                  </a:lnTo>
                  <a:lnTo>
                    <a:pt x="3358896" y="1353820"/>
                  </a:lnTo>
                  <a:lnTo>
                    <a:pt x="3354531" y="1402487"/>
                  </a:lnTo>
                  <a:lnTo>
                    <a:pt x="3341949" y="1448294"/>
                  </a:lnTo>
                  <a:lnTo>
                    <a:pt x="3321915" y="1490475"/>
                  </a:lnTo>
                  <a:lnTo>
                    <a:pt x="3295196" y="1528266"/>
                  </a:lnTo>
                  <a:lnTo>
                    <a:pt x="3262557" y="1560900"/>
                  </a:lnTo>
                  <a:lnTo>
                    <a:pt x="3224765" y="1587614"/>
                  </a:lnTo>
                  <a:lnTo>
                    <a:pt x="3182586" y="1607643"/>
                  </a:lnTo>
                  <a:lnTo>
                    <a:pt x="3136786" y="1620221"/>
                  </a:lnTo>
                  <a:lnTo>
                    <a:pt x="3088131" y="1624584"/>
                  </a:lnTo>
                  <a:lnTo>
                    <a:pt x="270763" y="1624584"/>
                  </a:lnTo>
                  <a:lnTo>
                    <a:pt x="222109" y="1620221"/>
                  </a:lnTo>
                  <a:lnTo>
                    <a:pt x="176309" y="1607643"/>
                  </a:lnTo>
                  <a:lnTo>
                    <a:pt x="134130" y="1587614"/>
                  </a:lnTo>
                  <a:lnTo>
                    <a:pt x="96338" y="1560900"/>
                  </a:lnTo>
                  <a:lnTo>
                    <a:pt x="63699" y="1528266"/>
                  </a:lnTo>
                  <a:lnTo>
                    <a:pt x="36980" y="1490475"/>
                  </a:lnTo>
                  <a:lnTo>
                    <a:pt x="16946" y="1448294"/>
                  </a:lnTo>
                  <a:lnTo>
                    <a:pt x="4364" y="1402487"/>
                  </a:lnTo>
                  <a:lnTo>
                    <a:pt x="0" y="1353820"/>
                  </a:lnTo>
                  <a:lnTo>
                    <a:pt x="0" y="270763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47480" y="6298793"/>
            <a:ext cx="996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/VM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2411" y="5309615"/>
            <a:ext cx="342900" cy="26670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604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52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5550" y="5119878"/>
            <a:ext cx="1039494" cy="767080"/>
          </a:xfrm>
          <a:custGeom>
            <a:avLst/>
            <a:gdLst/>
            <a:ahLst/>
            <a:cxnLst/>
            <a:rect l="l" t="t" r="r" b="b"/>
            <a:pathLst>
              <a:path w="1039495" h="767079">
                <a:moveTo>
                  <a:pt x="0" y="127762"/>
                </a:moveTo>
                <a:lnTo>
                  <a:pt x="10032" y="78009"/>
                </a:lnTo>
                <a:lnTo>
                  <a:pt x="37401" y="37401"/>
                </a:lnTo>
                <a:lnTo>
                  <a:pt x="78009" y="10032"/>
                </a:lnTo>
                <a:lnTo>
                  <a:pt x="127761" y="0"/>
                </a:lnTo>
                <a:lnTo>
                  <a:pt x="911605" y="0"/>
                </a:lnTo>
                <a:lnTo>
                  <a:pt x="961358" y="10032"/>
                </a:lnTo>
                <a:lnTo>
                  <a:pt x="1001966" y="37401"/>
                </a:lnTo>
                <a:lnTo>
                  <a:pt x="1029334" y="78009"/>
                </a:lnTo>
                <a:lnTo>
                  <a:pt x="1039368" y="127762"/>
                </a:lnTo>
                <a:lnTo>
                  <a:pt x="1039368" y="638810"/>
                </a:lnTo>
                <a:lnTo>
                  <a:pt x="1029335" y="688540"/>
                </a:lnTo>
                <a:lnTo>
                  <a:pt x="1001966" y="729151"/>
                </a:lnTo>
                <a:lnTo>
                  <a:pt x="961358" y="756531"/>
                </a:lnTo>
                <a:lnTo>
                  <a:pt x="911605" y="766572"/>
                </a:lnTo>
                <a:lnTo>
                  <a:pt x="127761" y="766572"/>
                </a:lnTo>
                <a:lnTo>
                  <a:pt x="78009" y="756531"/>
                </a:lnTo>
                <a:lnTo>
                  <a:pt x="37401" y="729151"/>
                </a:lnTo>
                <a:lnTo>
                  <a:pt x="10032" y="688540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899647" y="5309615"/>
            <a:ext cx="254635" cy="27622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540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7176" y="5362702"/>
            <a:ext cx="344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31880" y="6409944"/>
            <a:ext cx="429895" cy="1708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28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55380" y="5239511"/>
            <a:ext cx="2736215" cy="1125220"/>
            <a:chOff x="8755380" y="5239511"/>
            <a:chExt cx="2736215" cy="1125220"/>
          </a:xfrm>
        </p:grpSpPr>
        <p:sp>
          <p:nvSpPr>
            <p:cNvPr id="16" name="object 16"/>
            <p:cNvSpPr/>
            <p:nvPr/>
          </p:nvSpPr>
          <p:spPr>
            <a:xfrm>
              <a:off x="11199876" y="5475731"/>
              <a:ext cx="287020" cy="884555"/>
            </a:xfrm>
            <a:custGeom>
              <a:avLst/>
              <a:gdLst/>
              <a:ahLst/>
              <a:cxnLst/>
              <a:rect l="l" t="t" r="r" b="b"/>
              <a:pathLst>
                <a:path w="287020" h="884554">
                  <a:moveTo>
                    <a:pt x="0" y="0"/>
                  </a:moveTo>
                  <a:lnTo>
                    <a:pt x="286766" y="0"/>
                  </a:lnTo>
                  <a:lnTo>
                    <a:pt x="286766" y="884428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64268" y="5452871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46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5380" y="5239511"/>
              <a:ext cx="608076" cy="3962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4912" y="5301995"/>
              <a:ext cx="348996" cy="3489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3844" y="814832"/>
            <a:ext cx="2649855" cy="589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Image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b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400" spc="-180" dirty="0">
                <a:solidFill>
                  <a:srgbClr val="FC2D53"/>
                </a:solidFill>
                <a:latin typeface="Trebuchet MS"/>
                <a:cs typeface="Trebuchet MS"/>
              </a:rPr>
              <a:t>ild</a:t>
            </a:r>
            <a:endParaRPr sz="2400">
              <a:latin typeface="Trebuchet MS"/>
              <a:cs typeface="Trebuchet MS"/>
            </a:endParaRPr>
          </a:p>
          <a:p>
            <a:pPr marL="19050">
              <a:lnSpc>
                <a:spcPct val="100000"/>
              </a:lnSpc>
              <a:spcBef>
                <a:spcPts val="1095"/>
              </a:spcBef>
            </a:pPr>
            <a:r>
              <a:rPr sz="1100" spc="-60" dirty="0">
                <a:solidFill>
                  <a:srgbClr val="FFC000"/>
                </a:solidFill>
                <a:latin typeface="Trebuchet MS"/>
                <a:cs typeface="Trebuchet MS"/>
              </a:rPr>
              <a:t>v</a:t>
            </a:r>
            <a:r>
              <a:rPr sz="1100" spc="-12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1100" spc="-55" dirty="0">
                <a:solidFill>
                  <a:srgbClr val="FFC000"/>
                </a:solidFill>
                <a:latin typeface="Trebuchet MS"/>
                <a:cs typeface="Trebuchet MS"/>
              </a:rPr>
              <a:t>rsio</a:t>
            </a:r>
            <a:r>
              <a:rPr sz="1100" spc="-7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1100" spc="-1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'3.3'</a:t>
            </a:r>
            <a:endParaRPr sz="1100">
              <a:latin typeface="Trebuchet MS"/>
              <a:cs typeface="Trebuchet MS"/>
            </a:endParaRPr>
          </a:p>
          <a:p>
            <a:pPr marL="19050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1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</a:pPr>
            <a:r>
              <a:rPr sz="1100" spc="-7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100">
              <a:latin typeface="Trebuchet MS"/>
              <a:cs typeface="Trebuchet MS"/>
            </a:endParaRPr>
          </a:p>
          <a:p>
            <a:pPr marL="151130" marR="1527175">
              <a:lnSpc>
                <a:spcPct val="100000"/>
              </a:lnSpc>
            </a:pP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ima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ge: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depends_on:</a:t>
            </a:r>
            <a:endParaRPr sz="1100">
              <a:latin typeface="Trebuchet MS"/>
              <a:cs typeface="Trebuchet MS"/>
            </a:endParaRPr>
          </a:p>
          <a:p>
            <a:pPr marL="151130" marR="2022475" indent="66675">
              <a:lnSpc>
                <a:spcPct val="100000"/>
              </a:lnSpc>
              <a:buChar char="-"/>
              <a:tabLst>
                <a:tab pos="301625" algn="l"/>
              </a:tabLst>
            </a:pP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mysql 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ports:</a:t>
            </a:r>
            <a:endParaRPr sz="1100">
              <a:latin typeface="Trebuchet MS"/>
              <a:cs typeface="Trebuchet MS"/>
            </a:endParaRPr>
          </a:p>
          <a:p>
            <a:pPr marL="21844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8080:80</a:t>
            </a:r>
            <a:endParaRPr sz="1100">
              <a:latin typeface="Trebuchet MS"/>
              <a:cs typeface="Trebuchet MS"/>
            </a:endParaRPr>
          </a:p>
          <a:p>
            <a:pPr marL="218440" marR="321945" indent="-67310">
              <a:lnSpc>
                <a:spcPct val="100000"/>
              </a:lnSpc>
            </a:pP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environment: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WORDPRESS_DB_HOST: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DPRE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100" spc="175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1100" spc="-1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DPRE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100" spc="175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R: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endParaRPr sz="1100">
              <a:latin typeface="Trebuchet MS"/>
              <a:cs typeface="Trebuchet MS"/>
            </a:endParaRPr>
          </a:p>
          <a:p>
            <a:pPr marL="151130" marR="5080" indent="66675">
              <a:lnSpc>
                <a:spcPct val="100000"/>
              </a:lnSpc>
            </a:pP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1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100">
              <a:latin typeface="Trebuchet MS"/>
              <a:cs typeface="Trebuchet MS"/>
            </a:endParaRPr>
          </a:p>
          <a:p>
            <a:pPr marL="151130" marR="477520" indent="66675">
              <a:lnSpc>
                <a:spcPct val="100000"/>
              </a:lnSpc>
              <a:buChar char="-"/>
              <a:tabLst>
                <a:tab pos="301625" algn="l"/>
              </a:tabLst>
            </a:pPr>
            <a:r>
              <a:rPr sz="1100" spc="-140" dirty="0">
                <a:solidFill>
                  <a:srgbClr val="FFFFFF"/>
                </a:solidFill>
                <a:latin typeface="Trebuchet MS"/>
                <a:cs typeface="Trebuchet MS"/>
              </a:rPr>
              <a:t>./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data:/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ar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00" spc="-11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tml 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100">
              <a:latin typeface="Trebuchet MS"/>
              <a:cs typeface="Trebuchet MS"/>
            </a:endParaRPr>
          </a:p>
          <a:p>
            <a:pPr marL="300990" indent="-83185">
              <a:lnSpc>
                <a:spcPct val="100000"/>
              </a:lnSpc>
              <a:buChar char="-"/>
              <a:tabLst>
                <a:tab pos="301625" algn="l"/>
              </a:tabLst>
            </a:pP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my_net</a:t>
            </a:r>
            <a:endParaRPr sz="11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</a:pPr>
            <a:r>
              <a:rPr sz="1100" spc="-80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100">
              <a:latin typeface="Trebuchet MS"/>
              <a:cs typeface="Trebuchet MS"/>
            </a:endParaRPr>
          </a:p>
          <a:p>
            <a:pPr marL="151130" marR="1639570">
              <a:lnSpc>
                <a:spcPct val="100000"/>
              </a:lnSpc>
              <a:spcBef>
                <a:spcPts val="5"/>
              </a:spcBef>
            </a:pP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ima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ge: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riadb 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environment:</a:t>
            </a:r>
            <a:endParaRPr sz="1100">
              <a:latin typeface="Trebuchet MS"/>
              <a:cs typeface="Trebuchet MS"/>
            </a:endParaRPr>
          </a:p>
          <a:p>
            <a:pPr marL="151130" marR="204470" indent="66675">
              <a:lnSpc>
                <a:spcPct val="100000"/>
              </a:lnSpc>
            </a:pP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QL_ROOT</a:t>
            </a:r>
            <a:r>
              <a:rPr sz="1100" spc="175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QL_DAT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QL_U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QL_P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D: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ordpr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100">
              <a:latin typeface="Trebuchet MS"/>
              <a:cs typeface="Trebuchet MS"/>
            </a:endParaRPr>
          </a:p>
          <a:p>
            <a:pPr marL="300990" indent="-83185">
              <a:lnSpc>
                <a:spcPct val="100000"/>
              </a:lnSpc>
              <a:buChar char="-"/>
              <a:tabLst>
                <a:tab pos="301625" algn="l"/>
              </a:tabLst>
            </a:pP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mysql-data:/var/lib/mysql</a:t>
            </a:r>
            <a:endParaRPr sz="1100">
              <a:latin typeface="Trebuchet MS"/>
              <a:cs typeface="Trebuchet MS"/>
            </a:endParaRPr>
          </a:p>
          <a:p>
            <a:pPr marL="151130">
              <a:lnSpc>
                <a:spcPct val="100000"/>
              </a:lnSpc>
            </a:pP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100">
              <a:latin typeface="Trebuchet MS"/>
              <a:cs typeface="Trebuchet MS"/>
            </a:endParaRPr>
          </a:p>
          <a:p>
            <a:pPr marL="19050" marR="1903095" indent="199390">
              <a:lnSpc>
                <a:spcPct val="100000"/>
              </a:lnSpc>
              <a:buChar char="-"/>
              <a:tabLst>
                <a:tab pos="301625" algn="l"/>
              </a:tabLst>
            </a:pP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my_n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1100" spc="-80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 mysql-data: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my_net: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8834" y="5721197"/>
            <a:ext cx="4735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9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ui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ly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ima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ges: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04" dirty="0">
                <a:solidFill>
                  <a:srgbClr val="FC2D53"/>
                </a:solidFill>
                <a:latin typeface="Trebuchet MS"/>
                <a:cs typeface="Trebuchet MS"/>
              </a:rPr>
              <a:t>ke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mpose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b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400" spc="-180" dirty="0">
                <a:solidFill>
                  <a:srgbClr val="FC2D53"/>
                </a:solidFill>
                <a:latin typeface="Trebuchet MS"/>
                <a:cs typeface="Trebuchet MS"/>
              </a:rPr>
              <a:t>ild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Trebuchet MS"/>
                <a:cs typeface="Trebuchet MS"/>
              </a:rPr>
              <a:t>dep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oy: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mpose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up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74591" y="1647444"/>
            <a:ext cx="4645660" cy="2801620"/>
          </a:xfrm>
          <a:prstGeom prst="rect">
            <a:avLst/>
          </a:prstGeom>
          <a:solidFill>
            <a:srgbClr val="001638"/>
          </a:solidFill>
          <a:ln w="9144">
            <a:solidFill>
              <a:srgbClr val="FFC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 marR="3292475">
              <a:lnSpc>
                <a:spcPct val="100000"/>
              </a:lnSpc>
              <a:spcBef>
                <a:spcPts val="100"/>
              </a:spcBef>
            </a:pPr>
            <a:r>
              <a:rPr sz="2200" spc="-180" dirty="0">
                <a:solidFill>
                  <a:srgbClr val="FFC000"/>
                </a:solidFill>
                <a:latin typeface="Trebuchet MS"/>
                <a:cs typeface="Trebuchet MS"/>
              </a:rPr>
              <a:t>ve</a:t>
            </a:r>
            <a:r>
              <a:rPr sz="2200" spc="-15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200" spc="-105" dirty="0">
                <a:solidFill>
                  <a:srgbClr val="FFC000"/>
                </a:solidFill>
                <a:latin typeface="Trebuchet MS"/>
                <a:cs typeface="Trebuchet MS"/>
              </a:rPr>
              <a:t>sio</a:t>
            </a:r>
            <a:r>
              <a:rPr sz="2200" spc="-155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200" spc="-2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"  </a:t>
            </a:r>
            <a:r>
              <a:rPr sz="2200" spc="-160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200">
              <a:latin typeface="Trebuchet MS"/>
              <a:cs typeface="Trebuchet MS"/>
            </a:endParaRPr>
          </a:p>
          <a:p>
            <a:pPr marL="636905" marR="3089275" indent="-273050">
              <a:lnSpc>
                <a:spcPct val="100000"/>
              </a:lnSpc>
            </a:pP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229" dirty="0">
                <a:solidFill>
                  <a:srgbClr val="FFFFFF"/>
                </a:solidFill>
                <a:latin typeface="Trebuchet MS"/>
                <a:cs typeface="Trebuchet MS"/>
              </a:rPr>
              <a:t>:  </a:t>
            </a:r>
            <a:r>
              <a:rPr sz="2200" spc="-180" dirty="0">
                <a:solidFill>
                  <a:srgbClr val="2180E4"/>
                </a:solidFill>
                <a:latin typeface="Trebuchet MS"/>
                <a:cs typeface="Trebuchet MS"/>
              </a:rPr>
              <a:t>build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200">
              <a:latin typeface="Trebuchet MS"/>
              <a:cs typeface="Trebuchet MS"/>
            </a:endParaRPr>
          </a:p>
          <a:p>
            <a:pPr marL="1005840">
              <a:lnSpc>
                <a:spcPct val="100000"/>
              </a:lnSpc>
            </a:pP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sz="2200" spc="-2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200" spc="-229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1005840" marR="170180">
              <a:lnSpc>
                <a:spcPct val="100000"/>
              </a:lnSpc>
            </a:pP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ile: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image: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_na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spc="-250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rdpr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28216" y="1630679"/>
            <a:ext cx="269875" cy="536575"/>
          </a:xfrm>
          <a:custGeom>
            <a:avLst/>
            <a:gdLst/>
            <a:ahLst/>
            <a:cxnLst/>
            <a:rect l="l" t="t" r="r" b="b"/>
            <a:pathLst>
              <a:path w="269875" h="536575">
                <a:moveTo>
                  <a:pt x="0" y="0"/>
                </a:moveTo>
                <a:lnTo>
                  <a:pt x="52524" y="1762"/>
                </a:lnTo>
                <a:lnTo>
                  <a:pt x="95392" y="6572"/>
                </a:lnTo>
                <a:lnTo>
                  <a:pt x="124283" y="13716"/>
                </a:lnTo>
                <a:lnTo>
                  <a:pt x="134873" y="22479"/>
                </a:lnTo>
                <a:lnTo>
                  <a:pt x="134873" y="245745"/>
                </a:lnTo>
                <a:lnTo>
                  <a:pt x="145464" y="254508"/>
                </a:lnTo>
                <a:lnTo>
                  <a:pt x="174355" y="261651"/>
                </a:lnTo>
                <a:lnTo>
                  <a:pt x="217223" y="266461"/>
                </a:lnTo>
                <a:lnTo>
                  <a:pt x="269747" y="268224"/>
                </a:lnTo>
                <a:lnTo>
                  <a:pt x="217223" y="269986"/>
                </a:lnTo>
                <a:lnTo>
                  <a:pt x="174355" y="274796"/>
                </a:lnTo>
                <a:lnTo>
                  <a:pt x="145464" y="281940"/>
                </a:lnTo>
                <a:lnTo>
                  <a:pt x="134873" y="290703"/>
                </a:lnTo>
                <a:lnTo>
                  <a:pt x="134873" y="513969"/>
                </a:lnTo>
                <a:lnTo>
                  <a:pt x="124283" y="522732"/>
                </a:lnTo>
                <a:lnTo>
                  <a:pt x="95392" y="529875"/>
                </a:lnTo>
                <a:lnTo>
                  <a:pt x="52524" y="534685"/>
                </a:lnTo>
                <a:lnTo>
                  <a:pt x="0" y="536448"/>
                </a:lnTo>
              </a:path>
            </a:pathLst>
          </a:custGeom>
          <a:ln w="6096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2495" y="1941448"/>
            <a:ext cx="1605280" cy="375920"/>
          </a:xfrm>
          <a:custGeom>
            <a:avLst/>
            <a:gdLst/>
            <a:ahLst/>
            <a:cxnLst/>
            <a:rect l="l" t="t" r="r" b="b"/>
            <a:pathLst>
              <a:path w="1605279" h="375919">
                <a:moveTo>
                  <a:pt x="1529062" y="344889"/>
                </a:moveTo>
                <a:lnTo>
                  <a:pt x="1522349" y="375920"/>
                </a:lnTo>
                <a:lnTo>
                  <a:pt x="1604899" y="354838"/>
                </a:lnTo>
                <a:lnTo>
                  <a:pt x="1595906" y="347599"/>
                </a:lnTo>
                <a:lnTo>
                  <a:pt x="1541526" y="347599"/>
                </a:lnTo>
                <a:lnTo>
                  <a:pt x="1529062" y="344889"/>
                </a:lnTo>
                <a:close/>
              </a:path>
              <a:path w="1605279" h="375919">
                <a:moveTo>
                  <a:pt x="1531754" y="332448"/>
                </a:moveTo>
                <a:lnTo>
                  <a:pt x="1529062" y="344889"/>
                </a:lnTo>
                <a:lnTo>
                  <a:pt x="1541526" y="347599"/>
                </a:lnTo>
                <a:lnTo>
                  <a:pt x="1544193" y="335152"/>
                </a:lnTo>
                <a:lnTo>
                  <a:pt x="1531754" y="332448"/>
                </a:lnTo>
                <a:close/>
              </a:path>
              <a:path w="1605279" h="375919">
                <a:moveTo>
                  <a:pt x="1538478" y="301371"/>
                </a:moveTo>
                <a:lnTo>
                  <a:pt x="1531754" y="332448"/>
                </a:lnTo>
                <a:lnTo>
                  <a:pt x="1544193" y="335152"/>
                </a:lnTo>
                <a:lnTo>
                  <a:pt x="1541526" y="347599"/>
                </a:lnTo>
                <a:lnTo>
                  <a:pt x="1595906" y="347599"/>
                </a:lnTo>
                <a:lnTo>
                  <a:pt x="1538478" y="301371"/>
                </a:lnTo>
                <a:close/>
              </a:path>
              <a:path w="1605279" h="375919">
                <a:moveTo>
                  <a:pt x="2793" y="0"/>
                </a:moveTo>
                <a:lnTo>
                  <a:pt x="0" y="12446"/>
                </a:lnTo>
                <a:lnTo>
                  <a:pt x="1529062" y="344889"/>
                </a:lnTo>
                <a:lnTo>
                  <a:pt x="1531754" y="332448"/>
                </a:lnTo>
                <a:lnTo>
                  <a:pt x="27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67150" y="1161669"/>
            <a:ext cx="79089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2180E4"/>
                </a:solidFill>
                <a:latin typeface="Trebuchet MS"/>
                <a:cs typeface="Trebuchet MS"/>
              </a:rPr>
              <a:t>If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65" dirty="0">
                <a:solidFill>
                  <a:srgbClr val="2180E4"/>
                </a:solidFill>
                <a:latin typeface="Trebuchet MS"/>
                <a:cs typeface="Trebuchet MS"/>
              </a:rPr>
              <a:t>the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2180E4"/>
                </a:solidFill>
                <a:latin typeface="Trebuchet MS"/>
                <a:cs typeface="Trebuchet MS"/>
              </a:rPr>
              <a:t>image </a:t>
            </a:r>
            <a:r>
              <a:rPr sz="2000" spc="-80" dirty="0">
                <a:solidFill>
                  <a:srgbClr val="2180E4"/>
                </a:solidFill>
                <a:latin typeface="Trebuchet MS"/>
                <a:cs typeface="Trebuchet MS"/>
              </a:rPr>
              <a:t>has</a:t>
            </a:r>
            <a:r>
              <a:rPr sz="2000" spc="-13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2180E4"/>
                </a:solidFill>
                <a:latin typeface="Trebuchet MS"/>
                <a:cs typeface="Trebuchet MS"/>
              </a:rPr>
              <a:t>to</a:t>
            </a:r>
            <a:r>
              <a:rPr sz="2000" spc="-10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90" dirty="0">
                <a:solidFill>
                  <a:srgbClr val="2180E4"/>
                </a:solidFill>
                <a:latin typeface="Trebuchet MS"/>
                <a:cs typeface="Trebuchet MS"/>
              </a:rPr>
              <a:t>be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2180E4"/>
                </a:solidFill>
                <a:latin typeface="Trebuchet MS"/>
                <a:cs typeface="Trebuchet MS"/>
              </a:rPr>
              <a:t>built</a:t>
            </a:r>
            <a:r>
              <a:rPr sz="2000" spc="-11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2180E4"/>
                </a:solidFill>
                <a:latin typeface="Trebuchet MS"/>
                <a:cs typeface="Trebuchet MS"/>
              </a:rPr>
              <a:t>before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2180E4"/>
                </a:solidFill>
                <a:latin typeface="Trebuchet MS"/>
                <a:cs typeface="Trebuchet MS"/>
              </a:rPr>
              <a:t>deployment,</a:t>
            </a:r>
            <a:r>
              <a:rPr sz="2000" spc="-10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2180E4"/>
                </a:solidFill>
                <a:latin typeface="Trebuchet MS"/>
                <a:cs typeface="Trebuchet MS"/>
              </a:rPr>
              <a:t>include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65" dirty="0">
                <a:solidFill>
                  <a:srgbClr val="2180E4"/>
                </a:solidFill>
                <a:latin typeface="Trebuchet MS"/>
                <a:cs typeface="Trebuchet MS"/>
              </a:rPr>
              <a:t>dockerfile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in</a:t>
            </a:r>
            <a:r>
              <a:rPr sz="2000" spc="-10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2180E4"/>
                </a:solidFill>
                <a:latin typeface="Trebuchet MS"/>
                <a:cs typeface="Trebuchet MS"/>
              </a:rPr>
              <a:t>compose</a:t>
            </a:r>
            <a:r>
              <a:rPr sz="2000" spc="-12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2180E4"/>
                </a:solidFill>
                <a:latin typeface="Trebuchet MS"/>
                <a:cs typeface="Trebuchet MS"/>
              </a:rPr>
              <a:t>file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95993" y="2265426"/>
            <a:ext cx="2673350" cy="1304925"/>
          </a:xfrm>
          <a:prstGeom prst="rect">
            <a:avLst/>
          </a:prstGeom>
          <a:ln w="19811">
            <a:solidFill>
              <a:srgbClr val="7B7B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591820">
              <a:lnSpc>
                <a:spcPct val="100000"/>
              </a:lnSpc>
              <a:spcBef>
                <a:spcPts val="1365"/>
              </a:spcBef>
            </a:pP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docker-compose.yml</a:t>
            </a:r>
            <a:endParaRPr sz="1600">
              <a:latin typeface="Trebuchet MS"/>
              <a:cs typeface="Trebuchet MS"/>
            </a:endParaRPr>
          </a:p>
          <a:p>
            <a:pPr marL="591820">
              <a:lnSpc>
                <a:spcPct val="100000"/>
              </a:lnSpc>
            </a:pP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Dockerfile-wordpress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45880" y="2732417"/>
            <a:ext cx="117187" cy="1512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45880" y="3003689"/>
            <a:ext cx="117187" cy="151203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8898011" y="2006800"/>
            <a:ext cx="528955" cy="400685"/>
          </a:xfrm>
          <a:custGeom>
            <a:avLst/>
            <a:gdLst/>
            <a:ahLst/>
            <a:cxnLst/>
            <a:rect l="l" t="t" r="r" b="b"/>
            <a:pathLst>
              <a:path w="528954" h="400685">
                <a:moveTo>
                  <a:pt x="168684" y="0"/>
                </a:moveTo>
                <a:lnTo>
                  <a:pt x="28590" y="0"/>
                </a:lnTo>
                <a:lnTo>
                  <a:pt x="17489" y="2255"/>
                </a:lnTo>
                <a:lnTo>
                  <a:pt x="8398" y="8398"/>
                </a:lnTo>
                <a:lnTo>
                  <a:pt x="2255" y="17488"/>
                </a:lnTo>
                <a:lnTo>
                  <a:pt x="0" y="28589"/>
                </a:lnTo>
                <a:lnTo>
                  <a:pt x="0" y="371665"/>
                </a:lnTo>
                <a:lnTo>
                  <a:pt x="2255" y="382766"/>
                </a:lnTo>
                <a:lnTo>
                  <a:pt x="8398" y="391856"/>
                </a:lnTo>
                <a:lnTo>
                  <a:pt x="17489" y="397998"/>
                </a:lnTo>
                <a:lnTo>
                  <a:pt x="28590" y="400254"/>
                </a:lnTo>
                <a:lnTo>
                  <a:pt x="500334" y="400254"/>
                </a:lnTo>
                <a:lnTo>
                  <a:pt x="511435" y="397998"/>
                </a:lnTo>
                <a:lnTo>
                  <a:pt x="520526" y="391856"/>
                </a:lnTo>
                <a:lnTo>
                  <a:pt x="526669" y="382766"/>
                </a:lnTo>
                <a:lnTo>
                  <a:pt x="528925" y="371665"/>
                </a:lnTo>
                <a:lnTo>
                  <a:pt x="528925" y="85768"/>
                </a:lnTo>
                <a:lnTo>
                  <a:pt x="500334" y="57179"/>
                </a:lnTo>
                <a:lnTo>
                  <a:pt x="257314" y="57179"/>
                </a:lnTo>
                <a:lnTo>
                  <a:pt x="178690" y="5003"/>
                </a:lnTo>
                <a:lnTo>
                  <a:pt x="174402" y="1429"/>
                </a:lnTo>
                <a:lnTo>
                  <a:pt x="168684" y="0"/>
                </a:lnTo>
                <a:close/>
              </a:path>
            </a:pathLst>
          </a:custGeom>
          <a:solidFill>
            <a:srgbClr val="A1A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493377" y="2000757"/>
            <a:ext cx="802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webapp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665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Co</a:t>
            </a:r>
            <a:r>
              <a:rPr spc="-265" dirty="0">
                <a:solidFill>
                  <a:srgbClr val="FFFFFF"/>
                </a:solidFill>
              </a:rPr>
              <a:t>m</a:t>
            </a:r>
            <a:r>
              <a:rPr spc="-215" dirty="0">
                <a:solidFill>
                  <a:srgbClr val="FFFFFF"/>
                </a:solidFill>
              </a:rPr>
              <a:t>pose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0258" y="802640"/>
            <a:ext cx="2882900" cy="587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0185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FC000"/>
                </a:solidFill>
                <a:latin typeface="Trebuchet MS"/>
                <a:cs typeface="Trebuchet MS"/>
              </a:rPr>
              <a:t>ve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C000"/>
                </a:solidFill>
                <a:latin typeface="Trebuchet MS"/>
                <a:cs typeface="Trebuchet MS"/>
              </a:rPr>
              <a:t>si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1200" spc="-60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'3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.3'  </a:t>
            </a:r>
            <a:r>
              <a:rPr sz="1200" spc="-85" dirty="0">
                <a:solidFill>
                  <a:srgbClr val="FFC000"/>
                </a:solidFill>
                <a:latin typeface="Trebuchet MS"/>
                <a:cs typeface="Trebuchet MS"/>
              </a:rPr>
              <a:t>services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</a:pPr>
            <a:r>
              <a:rPr sz="1200" spc="-80" dirty="0">
                <a:solidFill>
                  <a:srgbClr val="FC2D53"/>
                </a:solidFill>
                <a:latin typeface="Trebuchet MS"/>
                <a:cs typeface="Trebuchet MS"/>
              </a:rPr>
              <a:t>wordpress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158750" marR="1668145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depends_on:</a:t>
            </a:r>
            <a:endParaRPr sz="1200">
              <a:latin typeface="Trebuchet MS"/>
              <a:cs typeface="Trebuchet MS"/>
            </a:endParaRPr>
          </a:p>
          <a:p>
            <a:pPr marL="158750" marR="2205355" indent="7302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ports:</a:t>
            </a:r>
            <a:endParaRPr sz="1200">
              <a:latin typeface="Trebuchet MS"/>
              <a:cs typeface="Trebuchet MS"/>
            </a:endParaRPr>
          </a:p>
          <a:p>
            <a:pPr marL="231775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8080:80</a:t>
            </a:r>
            <a:endParaRPr sz="1200">
              <a:latin typeface="Trebuchet MS"/>
              <a:cs typeface="Trebuchet MS"/>
            </a:endParaRPr>
          </a:p>
          <a:p>
            <a:pPr marL="231775" marR="353695" indent="-73660">
              <a:lnSpc>
                <a:spcPct val="100000"/>
              </a:lnSpc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environment: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_HOS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T: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12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200" spc="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_US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endParaRPr sz="1200">
              <a:latin typeface="Trebuchet MS"/>
              <a:cs typeface="Trebuchet MS"/>
            </a:endParaRPr>
          </a:p>
          <a:p>
            <a:pPr marL="158750" marR="5080" indent="73025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200">
              <a:latin typeface="Trebuchet MS"/>
              <a:cs typeface="Trebuchet MS"/>
            </a:endParaRPr>
          </a:p>
          <a:p>
            <a:pPr marL="158750" marR="529590" indent="73025">
              <a:lnSpc>
                <a:spcPct val="100000"/>
              </a:lnSpc>
              <a:spcBef>
                <a:spcPts val="5"/>
              </a:spcBef>
              <a:buChar char="-"/>
              <a:tabLst>
                <a:tab pos="322580" algn="l"/>
              </a:tabLst>
            </a:pP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./wordpress-data:/var/www/html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200">
              <a:latin typeface="Trebuchet MS"/>
              <a:cs typeface="Trebuchet MS"/>
            </a:endParaRPr>
          </a:p>
          <a:p>
            <a:pPr marL="85725" marR="2075180" indent="146050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_n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1200" spc="-90" dirty="0">
                <a:solidFill>
                  <a:srgbClr val="FC2D53"/>
                </a:solidFill>
                <a:latin typeface="Trebuchet MS"/>
                <a:cs typeface="Trebuchet MS"/>
              </a:rPr>
              <a:t>mysql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158750" marR="1790064">
              <a:lnSpc>
                <a:spcPct val="100000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db 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environment:</a:t>
            </a:r>
            <a:endParaRPr sz="1200">
              <a:latin typeface="Trebuchet MS"/>
              <a:cs typeface="Trebuchet MS"/>
            </a:endParaRPr>
          </a:p>
          <a:p>
            <a:pPr marL="158750" marR="224154" indent="7302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MYSQL_ROOT_PASSWORD: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_D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TAB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_US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MYS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200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dp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volumes:</a:t>
            </a:r>
            <a:endParaRPr sz="1200">
              <a:latin typeface="Trebuchet MS"/>
              <a:cs typeface="Trebuchet MS"/>
            </a:endParaRPr>
          </a:p>
          <a:p>
            <a:pPr marL="158750" marR="999490" indent="7302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:/v</a:t>
            </a:r>
            <a:r>
              <a:rPr sz="12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18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1200" spc="-130" dirty="0">
                <a:solidFill>
                  <a:srgbClr val="FFFFFF"/>
                </a:solidFill>
                <a:latin typeface="Trebuchet MS"/>
                <a:cs typeface="Trebuchet MS"/>
              </a:rPr>
              <a:t>b/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sq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networks:</a:t>
            </a:r>
            <a:endParaRPr sz="1200">
              <a:latin typeface="Trebuchet MS"/>
              <a:cs typeface="Trebuchet MS"/>
            </a:endParaRPr>
          </a:p>
          <a:p>
            <a:pPr marL="12700" marR="2075180" indent="219075">
              <a:lnSpc>
                <a:spcPct val="100000"/>
              </a:lnSpc>
              <a:buChar char="-"/>
              <a:tabLst>
                <a:tab pos="322580" algn="l"/>
              </a:tabLst>
            </a:pP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_n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sz="1200" spc="-85" dirty="0">
                <a:solidFill>
                  <a:srgbClr val="FFC000"/>
                </a:solidFill>
                <a:latin typeface="Trebuchet MS"/>
                <a:cs typeface="Trebuchet MS"/>
              </a:rPr>
              <a:t>volumes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mysql-data: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C000"/>
                </a:solidFill>
                <a:latin typeface="Trebuchet MS"/>
                <a:cs typeface="Trebuchet MS"/>
              </a:rPr>
              <a:t>networks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my_net: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33333" y="4986273"/>
            <a:ext cx="3379470" cy="1645285"/>
            <a:chOff x="8133333" y="4986273"/>
            <a:chExt cx="3379470" cy="1645285"/>
          </a:xfrm>
        </p:grpSpPr>
        <p:sp>
          <p:nvSpPr>
            <p:cNvPr id="7" name="object 7"/>
            <p:cNvSpPr/>
            <p:nvPr/>
          </p:nvSpPr>
          <p:spPr>
            <a:xfrm>
              <a:off x="8318753" y="5162549"/>
              <a:ext cx="1038225" cy="767080"/>
            </a:xfrm>
            <a:custGeom>
              <a:avLst/>
              <a:gdLst/>
              <a:ahLst/>
              <a:cxnLst/>
              <a:rect l="l" t="t" r="r" b="b"/>
              <a:pathLst>
                <a:path w="1038225" h="767079">
                  <a:moveTo>
                    <a:pt x="0" y="127762"/>
                  </a:moveTo>
                  <a:lnTo>
                    <a:pt x="10032" y="78009"/>
                  </a:lnTo>
                  <a:lnTo>
                    <a:pt x="37401" y="37401"/>
                  </a:lnTo>
                  <a:lnTo>
                    <a:pt x="78009" y="10032"/>
                  </a:lnTo>
                  <a:lnTo>
                    <a:pt x="127762" y="0"/>
                  </a:lnTo>
                  <a:lnTo>
                    <a:pt x="910081" y="0"/>
                  </a:lnTo>
                  <a:lnTo>
                    <a:pt x="959834" y="10032"/>
                  </a:lnTo>
                  <a:lnTo>
                    <a:pt x="1000442" y="37401"/>
                  </a:lnTo>
                  <a:lnTo>
                    <a:pt x="1027810" y="78009"/>
                  </a:lnTo>
                  <a:lnTo>
                    <a:pt x="1037844" y="127762"/>
                  </a:lnTo>
                  <a:lnTo>
                    <a:pt x="1037844" y="638810"/>
                  </a:lnTo>
                  <a:lnTo>
                    <a:pt x="1027811" y="688540"/>
                  </a:lnTo>
                  <a:lnTo>
                    <a:pt x="1000442" y="729151"/>
                  </a:lnTo>
                  <a:lnTo>
                    <a:pt x="959834" y="756531"/>
                  </a:lnTo>
                  <a:lnTo>
                    <a:pt x="910081" y="766572"/>
                  </a:lnTo>
                  <a:lnTo>
                    <a:pt x="127762" y="766572"/>
                  </a:lnTo>
                  <a:lnTo>
                    <a:pt x="78009" y="756531"/>
                  </a:lnTo>
                  <a:lnTo>
                    <a:pt x="37401" y="729151"/>
                  </a:lnTo>
                  <a:lnTo>
                    <a:pt x="10033" y="688540"/>
                  </a:lnTo>
                  <a:lnTo>
                    <a:pt x="0" y="638810"/>
                  </a:lnTo>
                  <a:lnTo>
                    <a:pt x="0" y="1277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79" y="5119115"/>
              <a:ext cx="252983" cy="3169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43493" y="4996433"/>
              <a:ext cx="3359150" cy="1624965"/>
            </a:xfrm>
            <a:custGeom>
              <a:avLst/>
              <a:gdLst/>
              <a:ahLst/>
              <a:cxnLst/>
              <a:rect l="l" t="t" r="r" b="b"/>
              <a:pathLst>
                <a:path w="3359150" h="1624965">
                  <a:moveTo>
                    <a:pt x="0" y="270764"/>
                  </a:moveTo>
                  <a:lnTo>
                    <a:pt x="4364" y="222109"/>
                  </a:lnTo>
                  <a:lnTo>
                    <a:pt x="16946" y="176309"/>
                  </a:lnTo>
                  <a:lnTo>
                    <a:pt x="36980" y="134130"/>
                  </a:lnTo>
                  <a:lnTo>
                    <a:pt x="63699" y="96338"/>
                  </a:lnTo>
                  <a:lnTo>
                    <a:pt x="96338" y="63699"/>
                  </a:lnTo>
                  <a:lnTo>
                    <a:pt x="134130" y="36980"/>
                  </a:lnTo>
                  <a:lnTo>
                    <a:pt x="176309" y="16946"/>
                  </a:lnTo>
                  <a:lnTo>
                    <a:pt x="222109" y="4364"/>
                  </a:lnTo>
                  <a:lnTo>
                    <a:pt x="270763" y="0"/>
                  </a:lnTo>
                  <a:lnTo>
                    <a:pt x="3088131" y="0"/>
                  </a:lnTo>
                  <a:lnTo>
                    <a:pt x="3136786" y="4364"/>
                  </a:lnTo>
                  <a:lnTo>
                    <a:pt x="3182586" y="16946"/>
                  </a:lnTo>
                  <a:lnTo>
                    <a:pt x="3224765" y="36980"/>
                  </a:lnTo>
                  <a:lnTo>
                    <a:pt x="3262557" y="63699"/>
                  </a:lnTo>
                  <a:lnTo>
                    <a:pt x="3295196" y="96338"/>
                  </a:lnTo>
                  <a:lnTo>
                    <a:pt x="3321915" y="134130"/>
                  </a:lnTo>
                  <a:lnTo>
                    <a:pt x="3341949" y="176309"/>
                  </a:lnTo>
                  <a:lnTo>
                    <a:pt x="3354531" y="222109"/>
                  </a:lnTo>
                  <a:lnTo>
                    <a:pt x="3358896" y="270764"/>
                  </a:lnTo>
                  <a:lnTo>
                    <a:pt x="3358896" y="1353820"/>
                  </a:lnTo>
                  <a:lnTo>
                    <a:pt x="3354531" y="1402487"/>
                  </a:lnTo>
                  <a:lnTo>
                    <a:pt x="3341949" y="1448294"/>
                  </a:lnTo>
                  <a:lnTo>
                    <a:pt x="3321915" y="1490475"/>
                  </a:lnTo>
                  <a:lnTo>
                    <a:pt x="3295196" y="1528266"/>
                  </a:lnTo>
                  <a:lnTo>
                    <a:pt x="3262557" y="1560900"/>
                  </a:lnTo>
                  <a:lnTo>
                    <a:pt x="3224765" y="1587614"/>
                  </a:lnTo>
                  <a:lnTo>
                    <a:pt x="3182586" y="1607643"/>
                  </a:lnTo>
                  <a:lnTo>
                    <a:pt x="3136786" y="1620221"/>
                  </a:lnTo>
                  <a:lnTo>
                    <a:pt x="3088131" y="1624584"/>
                  </a:lnTo>
                  <a:lnTo>
                    <a:pt x="270763" y="1624584"/>
                  </a:lnTo>
                  <a:lnTo>
                    <a:pt x="222109" y="1620221"/>
                  </a:lnTo>
                  <a:lnTo>
                    <a:pt x="176309" y="1607643"/>
                  </a:lnTo>
                  <a:lnTo>
                    <a:pt x="134130" y="1587614"/>
                  </a:lnTo>
                  <a:lnTo>
                    <a:pt x="96338" y="1560900"/>
                  </a:lnTo>
                  <a:lnTo>
                    <a:pt x="63699" y="1528266"/>
                  </a:lnTo>
                  <a:lnTo>
                    <a:pt x="36980" y="1490475"/>
                  </a:lnTo>
                  <a:lnTo>
                    <a:pt x="16946" y="1448294"/>
                  </a:lnTo>
                  <a:lnTo>
                    <a:pt x="4364" y="1402487"/>
                  </a:lnTo>
                  <a:lnTo>
                    <a:pt x="0" y="1353820"/>
                  </a:lnTo>
                  <a:lnTo>
                    <a:pt x="0" y="270764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68004" y="6341465"/>
            <a:ext cx="996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/VM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2935" y="5352288"/>
            <a:ext cx="342900" cy="26670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604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52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3306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37597" y="5162550"/>
            <a:ext cx="1038225" cy="767080"/>
          </a:xfrm>
          <a:custGeom>
            <a:avLst/>
            <a:gdLst/>
            <a:ahLst/>
            <a:cxnLst/>
            <a:rect l="l" t="t" r="r" b="b"/>
            <a:pathLst>
              <a:path w="1038225" h="767079">
                <a:moveTo>
                  <a:pt x="0" y="127762"/>
                </a:moveTo>
                <a:lnTo>
                  <a:pt x="10032" y="78009"/>
                </a:lnTo>
                <a:lnTo>
                  <a:pt x="37401" y="37401"/>
                </a:lnTo>
                <a:lnTo>
                  <a:pt x="78009" y="10032"/>
                </a:lnTo>
                <a:lnTo>
                  <a:pt x="127761" y="0"/>
                </a:lnTo>
                <a:lnTo>
                  <a:pt x="910081" y="0"/>
                </a:lnTo>
                <a:lnTo>
                  <a:pt x="959834" y="10032"/>
                </a:lnTo>
                <a:lnTo>
                  <a:pt x="1000442" y="37401"/>
                </a:lnTo>
                <a:lnTo>
                  <a:pt x="1027810" y="78009"/>
                </a:lnTo>
                <a:lnTo>
                  <a:pt x="1037844" y="127762"/>
                </a:lnTo>
                <a:lnTo>
                  <a:pt x="1037844" y="638810"/>
                </a:lnTo>
                <a:lnTo>
                  <a:pt x="1027811" y="688540"/>
                </a:lnTo>
                <a:lnTo>
                  <a:pt x="1000442" y="729151"/>
                </a:lnTo>
                <a:lnTo>
                  <a:pt x="959834" y="756531"/>
                </a:lnTo>
                <a:lnTo>
                  <a:pt x="910081" y="766572"/>
                </a:lnTo>
                <a:lnTo>
                  <a:pt x="127761" y="766572"/>
                </a:lnTo>
                <a:lnTo>
                  <a:pt x="78009" y="756531"/>
                </a:lnTo>
                <a:lnTo>
                  <a:pt x="37401" y="729151"/>
                </a:lnTo>
                <a:lnTo>
                  <a:pt x="10032" y="688540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20171" y="5352288"/>
            <a:ext cx="254635" cy="27749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6540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7700" y="5405373"/>
            <a:ext cx="344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52404" y="6452615"/>
            <a:ext cx="429895" cy="17081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28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75904" y="5282184"/>
            <a:ext cx="2736215" cy="1125220"/>
            <a:chOff x="8375904" y="5282184"/>
            <a:chExt cx="2736215" cy="1125220"/>
          </a:xfrm>
        </p:grpSpPr>
        <p:sp>
          <p:nvSpPr>
            <p:cNvPr id="17" name="object 17"/>
            <p:cNvSpPr/>
            <p:nvPr/>
          </p:nvSpPr>
          <p:spPr>
            <a:xfrm>
              <a:off x="10820400" y="5518404"/>
              <a:ext cx="287020" cy="884555"/>
            </a:xfrm>
            <a:custGeom>
              <a:avLst/>
              <a:gdLst/>
              <a:ahLst/>
              <a:cxnLst/>
              <a:rect l="l" t="t" r="r" b="b"/>
              <a:pathLst>
                <a:path w="287020" h="884554">
                  <a:moveTo>
                    <a:pt x="0" y="0"/>
                  </a:moveTo>
                  <a:lnTo>
                    <a:pt x="286766" y="0"/>
                  </a:lnTo>
                  <a:lnTo>
                    <a:pt x="286766" y="884428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84792" y="5495544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46" y="0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5904" y="5282184"/>
              <a:ext cx="608076" cy="3962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5436" y="5344668"/>
              <a:ext cx="348996" cy="34899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785361" y="1342390"/>
            <a:ext cx="406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C2D53"/>
                </a:solidFill>
                <a:latin typeface="Trebuchet MS"/>
                <a:cs typeface="Trebuchet MS"/>
              </a:rPr>
              <a:t>network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–driver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 bridge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my_net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C2D53"/>
                </a:solidFill>
                <a:latin typeface="Trebuchet MS"/>
                <a:cs typeface="Trebuchet MS"/>
              </a:rPr>
              <a:t>docke</a:t>
            </a:r>
            <a:r>
              <a:rPr sz="1800" spc="-114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C2D53"/>
                </a:solidFill>
                <a:latin typeface="Trebuchet MS"/>
                <a:cs typeface="Trebuchet MS"/>
              </a:rPr>
              <a:t>vol</a:t>
            </a:r>
            <a:r>
              <a:rPr sz="1800" spc="-135" dirty="0">
                <a:solidFill>
                  <a:srgbClr val="FC2D53"/>
                </a:solidFill>
                <a:latin typeface="Trebuchet MS"/>
                <a:cs typeface="Trebuchet MS"/>
              </a:rPr>
              <a:t>ume</a:t>
            </a:r>
            <a:r>
              <a:rPr sz="18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cre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22" name="object 22"/>
          <p:cNvSpPr txBox="1"/>
          <p:nvPr/>
        </p:nvSpPr>
        <p:spPr>
          <a:xfrm>
            <a:off x="3785361" y="2165730"/>
            <a:ext cx="72644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FC2D53"/>
                </a:solidFill>
                <a:latin typeface="Trebuchet MS"/>
                <a:cs typeface="Trebuchet MS"/>
              </a:rPr>
              <a:t>docke</a:t>
            </a:r>
            <a:r>
              <a:rPr sz="1800" spc="-114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1800" spc="-10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4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8080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4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800" spc="-28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sz="1800" spc="-180" dirty="0">
                <a:solidFill>
                  <a:srgbClr val="FFFFFF"/>
                </a:solidFill>
                <a:latin typeface="Trebuchet MS"/>
                <a:cs typeface="Trebuchet MS"/>
              </a:rPr>
              <a:t>a:</a:t>
            </a:r>
            <a:r>
              <a:rPr sz="1800" spc="-22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va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r/www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34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net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m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y_net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4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DPRES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ql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DPRES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NAM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DPRES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_DB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-e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WORDPRESS_DB_PASSWORD: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wordpress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105" dirty="0">
                <a:solidFill>
                  <a:srgbClr val="FFC000"/>
                </a:solidFill>
                <a:latin typeface="Trebuchet MS"/>
                <a:cs typeface="Trebuchet MS"/>
              </a:rPr>
              <a:t>wordpress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85361" y="4086225"/>
            <a:ext cx="7409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C2D53"/>
                </a:solidFill>
                <a:latin typeface="Trebuchet MS"/>
                <a:cs typeface="Trebuchet MS"/>
              </a:rPr>
              <a:t>run</a:t>
            </a:r>
            <a:r>
              <a:rPr sz="1800" spc="-9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--name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wordpress </a:t>
            </a:r>
            <a:r>
              <a:rPr sz="1800" spc="100" dirty="0">
                <a:solidFill>
                  <a:srgbClr val="FFFFFF"/>
                </a:solidFill>
                <a:latin typeface="Trebuchet MS"/>
                <a:cs typeface="Trebuchet MS"/>
              </a:rPr>
              <a:t>–p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3306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Trebuchet MS"/>
                <a:cs typeface="Trebuchet MS"/>
              </a:rPr>
              <a:t>–v</a:t>
            </a:r>
            <a:r>
              <a:rPr sz="1800" spc="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mysql-data:/var/lib/mysql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–net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my_net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OT_PA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WOR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DATABA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E: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USER: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5361" y="5183885"/>
            <a:ext cx="34118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SQL_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PAS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D: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wordp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\  </a:t>
            </a: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mariadb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5361" y="737742"/>
            <a:ext cx="5142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2180E4"/>
                </a:solidFill>
                <a:latin typeface="Trebuchet MS"/>
                <a:cs typeface="Trebuchet MS"/>
              </a:rPr>
              <a:t>D</a:t>
            </a:r>
            <a:r>
              <a:rPr sz="2400" spc="-100" dirty="0">
                <a:solidFill>
                  <a:srgbClr val="2180E4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2180E4"/>
                </a:solidFill>
                <a:latin typeface="Trebuchet MS"/>
                <a:cs typeface="Trebuchet MS"/>
              </a:rPr>
              <a:t>ployment</a:t>
            </a:r>
            <a:r>
              <a:rPr sz="2400" spc="-14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2180E4"/>
                </a:solidFill>
                <a:latin typeface="Trebuchet MS"/>
                <a:cs typeface="Trebuchet MS"/>
              </a:rPr>
              <a:t>thro</a:t>
            </a:r>
            <a:r>
              <a:rPr sz="2400" spc="-190" dirty="0">
                <a:solidFill>
                  <a:srgbClr val="2180E4"/>
                </a:solidFill>
                <a:latin typeface="Trebuchet MS"/>
                <a:cs typeface="Trebuchet MS"/>
              </a:rPr>
              <a:t>u</a:t>
            </a:r>
            <a:r>
              <a:rPr sz="2400" spc="-90" dirty="0">
                <a:solidFill>
                  <a:srgbClr val="2180E4"/>
                </a:solidFill>
                <a:latin typeface="Trebuchet MS"/>
                <a:cs typeface="Trebuchet MS"/>
              </a:rPr>
              <a:t>gh</a:t>
            </a:r>
            <a:r>
              <a:rPr sz="2400" spc="-13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2180E4"/>
                </a:solidFill>
                <a:latin typeface="Trebuchet MS"/>
                <a:cs typeface="Trebuchet MS"/>
              </a:rPr>
              <a:t>imperative</a:t>
            </a:r>
            <a:r>
              <a:rPr sz="2400" spc="-15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2180E4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2180E4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2180E4"/>
                </a:solidFill>
                <a:latin typeface="Trebuchet MS"/>
                <a:cs typeface="Trebuchet MS"/>
              </a:rPr>
              <a:t>mmands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871" y="0"/>
            <a:ext cx="12073255" cy="5227320"/>
            <a:chOff x="118871" y="0"/>
            <a:chExt cx="12073255" cy="5227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9224" y="0"/>
              <a:ext cx="7732775" cy="5227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" y="1801367"/>
              <a:ext cx="4340352" cy="325526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184" y="5577840"/>
            <a:ext cx="844296" cy="8442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5527" y="5701995"/>
            <a:ext cx="4146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EXT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7" name="object 7"/>
          <p:cNvSpPr txBox="1"/>
          <p:nvPr/>
        </p:nvSpPr>
        <p:spPr>
          <a:xfrm>
            <a:off x="1295527" y="5900115"/>
            <a:ext cx="1774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2CE8B0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2CE8B0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2CE8B0"/>
                </a:solidFill>
                <a:latin typeface="Trebuchet MS"/>
                <a:cs typeface="Trebuchet MS"/>
              </a:rPr>
              <a:t>S</a:t>
            </a:r>
            <a:r>
              <a:rPr sz="2400" spc="-130" dirty="0">
                <a:solidFill>
                  <a:srgbClr val="2CE8B0"/>
                </a:solidFill>
                <a:latin typeface="Trebuchet MS"/>
                <a:cs typeface="Trebuchet MS"/>
              </a:rPr>
              <a:t>warm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880" y="2961589"/>
            <a:ext cx="2225040" cy="186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6000" spc="-37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7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787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>
                <a:solidFill>
                  <a:srgbClr val="FFFFFF"/>
                </a:solidFill>
              </a:rPr>
              <a:t>Contai</a:t>
            </a:r>
            <a:r>
              <a:rPr spc="-240" dirty="0">
                <a:solidFill>
                  <a:srgbClr val="FFFFFF"/>
                </a:solidFill>
              </a:rPr>
              <a:t>n</a:t>
            </a:r>
            <a:r>
              <a:rPr spc="-275" dirty="0">
                <a:solidFill>
                  <a:srgbClr val="FFFFFF"/>
                </a:solidFill>
              </a:rPr>
              <a:t>er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25" dirty="0">
                <a:solidFill>
                  <a:srgbClr val="FFFFFF"/>
                </a:solidFill>
              </a:rPr>
              <a:t>Or</a:t>
            </a:r>
            <a:r>
              <a:rPr spc="-204" dirty="0">
                <a:solidFill>
                  <a:srgbClr val="FFFFFF"/>
                </a:solidFill>
              </a:rPr>
              <a:t>c</a:t>
            </a:r>
            <a:r>
              <a:rPr spc="-225" dirty="0">
                <a:solidFill>
                  <a:srgbClr val="FFFFFF"/>
                </a:solidFill>
              </a:rPr>
              <a:t>hestra</a:t>
            </a:r>
            <a:r>
              <a:rPr spc="-204" dirty="0">
                <a:solidFill>
                  <a:srgbClr val="FFFFFF"/>
                </a:solidFill>
              </a:rPr>
              <a:t>t</a:t>
            </a:r>
            <a:r>
              <a:rPr spc="-195" dirty="0">
                <a:solidFill>
                  <a:srgbClr val="FFFFFF"/>
                </a:solidFill>
              </a:rPr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9603" y="848994"/>
            <a:ext cx="11353800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5" dirty="0">
                <a:solidFill>
                  <a:srgbClr val="FC2D53"/>
                </a:solidFill>
                <a:latin typeface="Trebuchet MS"/>
                <a:cs typeface="Trebuchet MS"/>
              </a:rPr>
              <a:t>epheme</a:t>
            </a:r>
            <a:r>
              <a:rPr sz="2200" spc="-135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200" spc="-155" dirty="0">
                <a:solidFill>
                  <a:srgbClr val="FC2D53"/>
                </a:solidFill>
                <a:latin typeface="Trebuchet MS"/>
                <a:cs typeface="Trebuchet MS"/>
              </a:rPr>
              <a:t>al</a:t>
            </a:r>
            <a:r>
              <a:rPr sz="2200" spc="-10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natu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250" dirty="0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stop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finishes,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ends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error.</a:t>
            </a:r>
            <a:endParaRPr sz="2200">
              <a:latin typeface="Trebuchet MS"/>
              <a:cs typeface="Trebuchet MS"/>
            </a:endParaRPr>
          </a:p>
          <a:p>
            <a:pPr marL="355600" marR="29273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sufficient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enough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handle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growing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2200">
              <a:latin typeface="Trebuchet MS"/>
              <a:cs typeface="Trebuchet MS"/>
            </a:endParaRPr>
          </a:p>
          <a:p>
            <a:pPr marL="355600" marR="49784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above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scenarios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stopped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spin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one’s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handle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growing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C2D53"/>
                </a:solidFill>
                <a:latin typeface="Trebuchet MS"/>
                <a:cs typeface="Trebuchet MS"/>
              </a:rPr>
              <a:t>Load</a:t>
            </a:r>
            <a:r>
              <a:rPr sz="22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C2D53"/>
                </a:solidFill>
                <a:latin typeface="Trebuchet MS"/>
                <a:cs typeface="Trebuchet MS"/>
              </a:rPr>
              <a:t>balancing</a:t>
            </a:r>
            <a:r>
              <a:rPr sz="2200" spc="-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40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200" spc="-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FC2D53"/>
                </a:solidFill>
                <a:latin typeface="Trebuchet MS"/>
                <a:cs typeface="Trebuchet MS"/>
              </a:rPr>
              <a:t>High</a:t>
            </a:r>
            <a:r>
              <a:rPr sz="22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C2D53"/>
                </a:solidFill>
                <a:latin typeface="Trebuchet MS"/>
                <a:cs typeface="Trebuchet MS"/>
              </a:rPr>
              <a:t>availability</a:t>
            </a:r>
            <a:r>
              <a:rPr sz="22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orchestration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comes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play!!!</a:t>
            </a:r>
            <a:endParaRPr sz="2200">
              <a:latin typeface="Trebuchet MS"/>
              <a:cs typeface="Trebuchet MS"/>
            </a:endParaRPr>
          </a:p>
          <a:p>
            <a:pPr marL="189230">
              <a:lnSpc>
                <a:spcPct val="100000"/>
              </a:lnSpc>
              <a:spcBef>
                <a:spcPts val="1175"/>
              </a:spcBef>
            </a:pPr>
            <a:r>
              <a:rPr sz="2400" spc="-90" dirty="0">
                <a:solidFill>
                  <a:srgbClr val="FFC000"/>
                </a:solidFill>
                <a:latin typeface="Trebuchet MS"/>
                <a:cs typeface="Trebuchet MS"/>
              </a:rPr>
              <a:t>What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40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ntainer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orchestration?</a:t>
            </a:r>
            <a:endParaRPr sz="2400">
              <a:latin typeface="Trebuchet MS"/>
              <a:cs typeface="Trebuchet MS"/>
            </a:endParaRPr>
          </a:p>
          <a:p>
            <a:pPr marL="189230">
              <a:lnSpc>
                <a:spcPct val="100000"/>
              </a:lnSpc>
              <a:spcBef>
                <a:spcPts val="30"/>
              </a:spcBef>
            </a:pP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orchestration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lifecycles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containers,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especially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large,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endParaRPr sz="2200">
              <a:latin typeface="Trebuchet MS"/>
              <a:cs typeface="Trebuchet MS"/>
            </a:endParaRPr>
          </a:p>
          <a:p>
            <a:pPr marL="189230">
              <a:lnSpc>
                <a:spcPct val="100000"/>
              </a:lnSpc>
            </a:pP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environments.</a:t>
            </a:r>
            <a:endParaRPr sz="2200">
              <a:latin typeface="Trebuchet MS"/>
              <a:cs typeface="Trebuchet MS"/>
            </a:endParaRPr>
          </a:p>
          <a:p>
            <a:pPr marL="532130" lvl="1" indent="-343535">
              <a:lnSpc>
                <a:spcPct val="100000"/>
              </a:lnSpc>
              <a:buFont typeface="Wingdings"/>
              <a:buChar char=""/>
              <a:tabLst>
                <a:tab pos="532765" algn="l"/>
              </a:tabLst>
            </a:pP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visio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532130" lvl="1" indent="-343535">
              <a:lnSpc>
                <a:spcPct val="100000"/>
              </a:lnSpc>
              <a:buFont typeface="Wingdings"/>
              <a:buChar char=""/>
              <a:tabLst>
                <a:tab pos="532765" algn="l"/>
              </a:tabLst>
            </a:pP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Scaling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removing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spread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evenly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endParaRPr sz="2200">
              <a:latin typeface="Trebuchet MS"/>
              <a:cs typeface="Trebuchet MS"/>
            </a:endParaRPr>
          </a:p>
          <a:p>
            <a:pPr marL="532130" lvl="1" indent="-343535">
              <a:lnSpc>
                <a:spcPct val="100000"/>
              </a:lnSpc>
              <a:buFont typeface="Wingdings"/>
              <a:buChar char=""/>
              <a:tabLst>
                <a:tab pos="532765" algn="l"/>
              </a:tabLst>
            </a:pP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Movement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another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shortage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host,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marL="532130">
              <a:lnSpc>
                <a:spcPct val="100000"/>
              </a:lnSpc>
              <a:spcBef>
                <a:spcPts val="5"/>
              </a:spcBef>
            </a:pP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dies</a:t>
            </a:r>
            <a:endParaRPr sz="2200">
              <a:latin typeface="Trebuchet MS"/>
              <a:cs typeface="Trebuchet MS"/>
            </a:endParaRPr>
          </a:p>
          <a:p>
            <a:pPr marL="532130" lvl="1" indent="-343535">
              <a:lnSpc>
                <a:spcPct val="100000"/>
              </a:lnSpc>
              <a:buFont typeface="Wingdings"/>
              <a:buChar char=""/>
              <a:tabLst>
                <a:tab pos="532765" algn="l"/>
              </a:tabLst>
            </a:pP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balancing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discovery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3107" y="3429000"/>
            <a:ext cx="4088892" cy="30662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596" y="845946"/>
            <a:ext cx="11386185" cy="52152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300" spc="-85" dirty="0">
                <a:solidFill>
                  <a:srgbClr val="FFC000"/>
                </a:solidFill>
                <a:latin typeface="Trebuchet MS"/>
                <a:cs typeface="Trebuchet MS"/>
              </a:rPr>
              <a:t>Swarm</a:t>
            </a:r>
            <a:r>
              <a:rPr sz="23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Docker’s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orchestrator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Trebuchet MS"/>
                <a:cs typeface="Trebuchet MS"/>
              </a:rPr>
              <a:t>solution,</a:t>
            </a: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its main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endParaRPr sz="23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in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cluster,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40" dirty="0">
                <a:solidFill>
                  <a:srgbClr val="FFFFFF"/>
                </a:solidFill>
                <a:latin typeface="Trebuchet MS"/>
                <a:cs typeface="Trebuchet MS"/>
              </a:rPr>
              <a:t>i.e.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machines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work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together.</a:t>
            </a:r>
            <a:endParaRPr sz="23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joins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cluster,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becomes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swarm.</a:t>
            </a:r>
            <a:endParaRPr sz="23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10" dirty="0">
                <a:solidFill>
                  <a:srgbClr val="FC2D53"/>
                </a:solidFill>
                <a:latin typeface="Trebuchet MS"/>
                <a:cs typeface="Trebuchet MS"/>
              </a:rPr>
              <a:t>high</a:t>
            </a:r>
            <a:r>
              <a:rPr sz="23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C2D53"/>
                </a:solidFill>
                <a:latin typeface="Trebuchet MS"/>
                <a:cs typeface="Trebuchet MS"/>
              </a:rPr>
              <a:t>availability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5" dirty="0">
                <a:solidFill>
                  <a:srgbClr val="FC2D53"/>
                </a:solidFill>
                <a:latin typeface="Trebuchet MS"/>
                <a:cs typeface="Trebuchet MS"/>
              </a:rPr>
              <a:t>load</a:t>
            </a:r>
            <a:r>
              <a:rPr sz="23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C2D53"/>
                </a:solidFill>
                <a:latin typeface="Trebuchet MS"/>
                <a:cs typeface="Trebuchet MS"/>
              </a:rPr>
              <a:t>balancing</a:t>
            </a:r>
            <a:r>
              <a:rPr sz="23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C2D53"/>
                </a:solidFill>
                <a:latin typeface="Trebuchet MS"/>
                <a:cs typeface="Trebuchet MS"/>
              </a:rPr>
              <a:t>Decentralized</a:t>
            </a:r>
            <a:r>
              <a:rPr sz="23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300" spc="-145" dirty="0">
                <a:solidFill>
                  <a:srgbClr val="FC2D53"/>
                </a:solidFill>
                <a:latin typeface="Trebuchet MS"/>
                <a:cs typeface="Trebuchet MS"/>
              </a:rPr>
              <a:t>access</a:t>
            </a:r>
            <a:r>
              <a:rPr sz="2300" spc="-1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300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23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Trebuchet MS"/>
                <a:cs typeface="Trebuchet MS"/>
              </a:rPr>
              <a:t>comes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Engine,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 install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anything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started.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har char="•"/>
            </a:pPr>
            <a:endParaRPr sz="2500">
              <a:latin typeface="Trebuchet MS"/>
              <a:cs typeface="Trebuchet MS"/>
            </a:endParaRPr>
          </a:p>
          <a:p>
            <a:pPr marL="141605">
              <a:lnSpc>
                <a:spcPct val="100000"/>
              </a:lnSpc>
            </a:pPr>
            <a:r>
              <a:rPr sz="2400" spc="-90" dirty="0">
                <a:solidFill>
                  <a:srgbClr val="FFC000"/>
                </a:solidFill>
                <a:latin typeface="Trebuchet MS"/>
                <a:cs typeface="Trebuchet MS"/>
              </a:rPr>
              <a:t>What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an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ne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C000"/>
                </a:solidFill>
                <a:latin typeface="Trebuchet MS"/>
                <a:cs typeface="Trebuchet MS"/>
              </a:rPr>
              <a:t>do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by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us</a:t>
            </a:r>
            <a:r>
              <a:rPr sz="2400" spc="-90" dirty="0">
                <a:solidFill>
                  <a:srgbClr val="FFC000"/>
                </a:solidFill>
                <a:latin typeface="Trebuchet MS"/>
                <a:cs typeface="Trebuchet MS"/>
              </a:rPr>
              <a:t>ing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Docker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FFC000"/>
                </a:solidFill>
                <a:latin typeface="Trebuchet MS"/>
                <a:cs typeface="Trebuchet MS"/>
              </a:rPr>
              <a:t>Swarm?</a:t>
            </a:r>
            <a:endParaRPr sz="2400">
              <a:latin typeface="Trebuchet MS"/>
              <a:cs typeface="Trebuchet MS"/>
            </a:endParaRPr>
          </a:p>
          <a:p>
            <a:pPr marL="484505" lvl="1" indent="-343535">
              <a:lnSpc>
                <a:spcPct val="100000"/>
              </a:lnSpc>
              <a:spcBef>
                <a:spcPts val="30"/>
              </a:spcBef>
              <a:buFont typeface="Wingdings"/>
              <a:buChar char=""/>
              <a:tabLst>
                <a:tab pos="485140" algn="l"/>
              </a:tabLst>
            </a:pP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Deployi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ew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tain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2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place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failed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2200">
              <a:latin typeface="Trebuchet MS"/>
              <a:cs typeface="Trebuchet MS"/>
            </a:endParaRPr>
          </a:p>
          <a:p>
            <a:pPr marL="484505" lvl="1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85140" algn="l"/>
              </a:tabLst>
            </a:pP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ale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numb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bala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ci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200">
              <a:latin typeface="Trebuchet MS"/>
              <a:cs typeface="Trebuchet MS"/>
            </a:endParaRPr>
          </a:p>
          <a:p>
            <a:pPr marL="484505" marR="4124325" lvl="1" indent="-342900">
              <a:lnSpc>
                <a:spcPct val="100000"/>
              </a:lnSpc>
              <a:buFont typeface="Wingdings"/>
              <a:buChar char=""/>
              <a:tabLst>
                <a:tab pos="485140" algn="l"/>
              </a:tabLst>
            </a:pP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Rolling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lication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updat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amo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rolling 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updat</a:t>
            </a:r>
            <a:r>
              <a:rPr sz="2200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fa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hion</a:t>
            </a:r>
            <a:endParaRPr sz="2200">
              <a:latin typeface="Trebuchet MS"/>
              <a:cs typeface="Trebuchet MS"/>
            </a:endParaRPr>
          </a:p>
          <a:p>
            <a:pPr marL="484505" lvl="1" indent="-343535">
              <a:lnSpc>
                <a:spcPct val="100000"/>
              </a:lnSpc>
              <a:buFont typeface="Wingdings"/>
              <a:buChar char=""/>
              <a:tabLst>
                <a:tab pos="485140" algn="l"/>
              </a:tabLst>
            </a:pP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Roll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</a:t>
            </a:r>
            <a:r>
              <a:rPr sz="2200" spc="-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older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484505" marR="4407535" lvl="1" indent="-342900">
              <a:lnSpc>
                <a:spcPct val="100000"/>
              </a:lnSpc>
              <a:buFont typeface="Wingdings"/>
              <a:buChar char=""/>
              <a:tabLst>
                <a:tab pos="485140" algn="l"/>
              </a:tabLst>
            </a:pP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down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maintenance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downtime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03108" y="3290328"/>
            <a:ext cx="4089400" cy="3327400"/>
          </a:xfrm>
          <a:custGeom>
            <a:avLst/>
            <a:gdLst/>
            <a:ahLst/>
            <a:cxnLst/>
            <a:rect l="l" t="t" r="r" b="b"/>
            <a:pathLst>
              <a:path w="4089400" h="3327400">
                <a:moveTo>
                  <a:pt x="4088892" y="2802623"/>
                </a:moveTo>
                <a:lnTo>
                  <a:pt x="0" y="2802623"/>
                </a:lnTo>
                <a:lnTo>
                  <a:pt x="0" y="3326879"/>
                </a:lnTo>
                <a:lnTo>
                  <a:pt x="4088892" y="3326879"/>
                </a:lnTo>
                <a:lnTo>
                  <a:pt x="4088892" y="2802623"/>
                </a:lnTo>
                <a:close/>
              </a:path>
              <a:path w="4089400" h="3327400">
                <a:moveTo>
                  <a:pt x="4088892" y="0"/>
                </a:moveTo>
                <a:lnTo>
                  <a:pt x="0" y="0"/>
                </a:lnTo>
                <a:lnTo>
                  <a:pt x="0" y="524243"/>
                </a:lnTo>
                <a:lnTo>
                  <a:pt x="4088892" y="524243"/>
                </a:lnTo>
                <a:lnTo>
                  <a:pt x="4088892" y="0"/>
                </a:lnTo>
                <a:close/>
              </a:path>
            </a:pathLst>
          </a:custGeom>
          <a:solidFill>
            <a:srgbClr val="0016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3630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60" dirty="0">
                <a:solidFill>
                  <a:srgbClr val="FFFFFF"/>
                </a:solidFill>
              </a:rPr>
              <a:t>Architec</a:t>
            </a:r>
            <a:r>
              <a:rPr spc="-229" dirty="0">
                <a:solidFill>
                  <a:srgbClr val="FFFFFF"/>
                </a:solidFill>
              </a:rPr>
              <a:t>t</a:t>
            </a:r>
            <a:r>
              <a:rPr spc="-240" dirty="0">
                <a:solidFill>
                  <a:srgbClr val="FFFFFF"/>
                </a:solidFill>
              </a:rPr>
              <a:t>ure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8935" y="1201927"/>
            <a:ext cx="5200650" cy="478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05" dirty="0">
                <a:solidFill>
                  <a:srgbClr val="FFC000"/>
                </a:solidFill>
                <a:latin typeface="Trebuchet MS"/>
                <a:cs typeface="Trebuchet MS"/>
              </a:rPr>
              <a:t>Manage</a:t>
            </a:r>
            <a:r>
              <a:rPr sz="2600" spc="-7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600" spc="-30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manages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endParaRPr sz="2600">
              <a:latin typeface="Trebuchet MS"/>
              <a:cs typeface="Trebuchet MS"/>
            </a:endParaRPr>
          </a:p>
          <a:p>
            <a:pPr marL="469900" marR="657225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  <a:tab pos="1671320" algn="l"/>
              </a:tabLst>
            </a:pPr>
            <a:r>
              <a:rPr sz="2600" spc="-25" dirty="0">
                <a:solidFill>
                  <a:srgbClr val="FFC000"/>
                </a:solidFill>
                <a:latin typeface="Trebuchet MS"/>
                <a:cs typeface="Trebuchet MS"/>
              </a:rPr>
              <a:t>W</a:t>
            </a:r>
            <a:r>
              <a:rPr sz="2600" spc="-30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600" spc="-14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600" spc="-175" dirty="0">
                <a:solidFill>
                  <a:srgbClr val="FFC000"/>
                </a:solidFill>
                <a:latin typeface="Trebuchet MS"/>
                <a:cs typeface="Trebuchet MS"/>
              </a:rPr>
              <a:t>k</a:t>
            </a:r>
            <a:r>
              <a:rPr sz="2600" spc="-26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600" spc="-30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uns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assi</a:t>
            </a:r>
            <a:r>
              <a:rPr sz="2600" spc="-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by 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scheduler</a:t>
            </a:r>
            <a:endParaRPr sz="2600">
              <a:latin typeface="Trebuchet MS"/>
              <a:cs typeface="Trebuchet MS"/>
            </a:endParaRPr>
          </a:p>
          <a:p>
            <a:pPr marL="469900" marR="508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45" dirty="0">
                <a:solidFill>
                  <a:srgbClr val="FFC000"/>
                </a:solidFill>
                <a:latin typeface="Trebuchet MS"/>
                <a:cs typeface="Trebuchet MS"/>
              </a:rPr>
              <a:t>Sche</a:t>
            </a:r>
            <a:r>
              <a:rPr sz="2600" spc="-17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600" spc="-204" dirty="0">
                <a:solidFill>
                  <a:srgbClr val="FFC000"/>
                </a:solidFill>
                <a:latin typeface="Trebuchet MS"/>
                <a:cs typeface="Trebuchet MS"/>
              </a:rPr>
              <a:t>ule</a:t>
            </a:r>
            <a:r>
              <a:rPr sz="2600" spc="-170" dirty="0">
                <a:solidFill>
                  <a:srgbClr val="FFC000"/>
                </a:solidFill>
                <a:latin typeface="Trebuchet MS"/>
                <a:cs typeface="Trebuchet MS"/>
              </a:rPr>
              <a:t>r</a:t>
            </a:r>
            <a:r>
              <a:rPr sz="2600" spc="-30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schedules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ainers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FFFFFF"/>
                </a:solidFill>
                <a:latin typeface="Trebuchet MS"/>
                <a:cs typeface="Trebuchet MS"/>
              </a:rPr>
              <a:t>depe</a:t>
            </a:r>
            <a:r>
              <a:rPr sz="2600" spc="-229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upon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ules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filters</a:t>
            </a:r>
            <a:endParaRPr sz="2600">
              <a:latin typeface="Trebuchet MS"/>
              <a:cs typeface="Trebuchet MS"/>
            </a:endParaRPr>
          </a:p>
          <a:p>
            <a:pPr marL="469900" marR="439420" indent="-457834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600" spc="-155" dirty="0">
                <a:solidFill>
                  <a:srgbClr val="FFC000"/>
                </a:solidFill>
                <a:latin typeface="Trebuchet MS"/>
                <a:cs typeface="Trebuchet MS"/>
              </a:rPr>
              <a:t>Discovery </a:t>
            </a:r>
            <a:r>
              <a:rPr sz="2600" spc="-204" dirty="0">
                <a:solidFill>
                  <a:srgbClr val="FFC000"/>
                </a:solidFill>
                <a:latin typeface="Trebuchet MS"/>
                <a:cs typeface="Trebuchet MS"/>
              </a:rPr>
              <a:t>service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Swarm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Manager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4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600" spc="-220" dirty="0">
                <a:solidFill>
                  <a:srgbClr val="FFFFFF"/>
                </a:solidFill>
                <a:latin typeface="Trebuchet MS"/>
                <a:cs typeface="Trebuchet MS"/>
              </a:rPr>
              <a:t>fetch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available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endParaRPr sz="2600">
              <a:latin typeface="Trebuchet MS"/>
              <a:cs typeface="Trebuchet MS"/>
            </a:endParaRPr>
          </a:p>
          <a:p>
            <a:pPr marL="469900" marR="561975" indent="-457834" algn="just">
              <a:lnSpc>
                <a:spcPct val="100000"/>
              </a:lnSpc>
              <a:buFont typeface="Arial MT"/>
              <a:buChar char="•"/>
              <a:tabLst>
                <a:tab pos="470534" algn="l"/>
              </a:tabLst>
            </a:pPr>
            <a:r>
              <a:rPr sz="2600" spc="-150" dirty="0">
                <a:solidFill>
                  <a:srgbClr val="FFC000"/>
                </a:solidFill>
                <a:latin typeface="Trebuchet MS"/>
                <a:cs typeface="Trebuchet MS"/>
              </a:rPr>
              <a:t>Stor</a:t>
            </a:r>
            <a:r>
              <a:rPr sz="2600" spc="-18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600" spc="-30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cluster;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like  cluster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sw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rm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vices </a:t>
            </a:r>
            <a:r>
              <a:rPr sz="2600" spc="-165" dirty="0">
                <a:solidFill>
                  <a:srgbClr val="FFFFFF"/>
                </a:solidFill>
                <a:latin typeface="Trebuchet MS"/>
                <a:cs typeface="Trebuchet MS"/>
              </a:rPr>
              <a:t>inf</a:t>
            </a:r>
            <a:r>
              <a:rPr sz="2600" spc="-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27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26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23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ially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600" spc="-240" dirty="0">
                <a:solidFill>
                  <a:srgbClr val="FFFFFF"/>
                </a:solidFill>
                <a:latin typeface="Trebuchet MS"/>
                <a:cs typeface="Trebuchet MS"/>
              </a:rPr>
              <a:t>ey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43672" y="1706752"/>
            <a:ext cx="3661410" cy="1937385"/>
            <a:chOff x="7543672" y="1706752"/>
            <a:chExt cx="3661410" cy="1937385"/>
          </a:xfrm>
        </p:grpSpPr>
        <p:sp>
          <p:nvSpPr>
            <p:cNvPr id="7" name="object 7"/>
            <p:cNvSpPr/>
            <p:nvPr/>
          </p:nvSpPr>
          <p:spPr>
            <a:xfrm>
              <a:off x="7558277" y="1721357"/>
              <a:ext cx="3632200" cy="1908175"/>
            </a:xfrm>
            <a:custGeom>
              <a:avLst/>
              <a:gdLst/>
              <a:ahLst/>
              <a:cxnLst/>
              <a:rect l="l" t="t" r="r" b="b"/>
              <a:pathLst>
                <a:path w="3632200" h="1908175">
                  <a:moveTo>
                    <a:pt x="0" y="318007"/>
                  </a:moveTo>
                  <a:lnTo>
                    <a:pt x="3447" y="271012"/>
                  </a:lnTo>
                  <a:lnTo>
                    <a:pt x="13463" y="226159"/>
                  </a:lnTo>
                  <a:lnTo>
                    <a:pt x="29554" y="183939"/>
                  </a:lnTo>
                  <a:lnTo>
                    <a:pt x="51230" y="144844"/>
                  </a:lnTo>
                  <a:lnTo>
                    <a:pt x="77998" y="109367"/>
                  </a:lnTo>
                  <a:lnTo>
                    <a:pt x="109367" y="77998"/>
                  </a:lnTo>
                  <a:lnTo>
                    <a:pt x="144844" y="51230"/>
                  </a:lnTo>
                  <a:lnTo>
                    <a:pt x="183939" y="29554"/>
                  </a:lnTo>
                  <a:lnTo>
                    <a:pt x="226159" y="13463"/>
                  </a:lnTo>
                  <a:lnTo>
                    <a:pt x="271012" y="3447"/>
                  </a:lnTo>
                  <a:lnTo>
                    <a:pt x="318007" y="0"/>
                  </a:lnTo>
                  <a:lnTo>
                    <a:pt x="3313683" y="0"/>
                  </a:lnTo>
                  <a:lnTo>
                    <a:pt x="3360679" y="3447"/>
                  </a:lnTo>
                  <a:lnTo>
                    <a:pt x="3405532" y="13463"/>
                  </a:lnTo>
                  <a:lnTo>
                    <a:pt x="3447752" y="29554"/>
                  </a:lnTo>
                  <a:lnTo>
                    <a:pt x="3486847" y="51230"/>
                  </a:lnTo>
                  <a:lnTo>
                    <a:pt x="3522324" y="77998"/>
                  </a:lnTo>
                  <a:lnTo>
                    <a:pt x="3553693" y="109367"/>
                  </a:lnTo>
                  <a:lnTo>
                    <a:pt x="3580461" y="144844"/>
                  </a:lnTo>
                  <a:lnTo>
                    <a:pt x="3602137" y="183939"/>
                  </a:lnTo>
                  <a:lnTo>
                    <a:pt x="3618228" y="226159"/>
                  </a:lnTo>
                  <a:lnTo>
                    <a:pt x="3628244" y="271012"/>
                  </a:lnTo>
                  <a:lnTo>
                    <a:pt x="3631692" y="318007"/>
                  </a:lnTo>
                  <a:lnTo>
                    <a:pt x="3631692" y="1590039"/>
                  </a:lnTo>
                  <a:lnTo>
                    <a:pt x="3628244" y="1637035"/>
                  </a:lnTo>
                  <a:lnTo>
                    <a:pt x="3618228" y="1681888"/>
                  </a:lnTo>
                  <a:lnTo>
                    <a:pt x="3602137" y="1724108"/>
                  </a:lnTo>
                  <a:lnTo>
                    <a:pt x="3580461" y="1763203"/>
                  </a:lnTo>
                  <a:lnTo>
                    <a:pt x="3553693" y="1798680"/>
                  </a:lnTo>
                  <a:lnTo>
                    <a:pt x="3522324" y="1830049"/>
                  </a:lnTo>
                  <a:lnTo>
                    <a:pt x="3486847" y="1856817"/>
                  </a:lnTo>
                  <a:lnTo>
                    <a:pt x="3447752" y="1878493"/>
                  </a:lnTo>
                  <a:lnTo>
                    <a:pt x="3405532" y="1894584"/>
                  </a:lnTo>
                  <a:lnTo>
                    <a:pt x="3360679" y="1904600"/>
                  </a:lnTo>
                  <a:lnTo>
                    <a:pt x="3313683" y="1908047"/>
                  </a:lnTo>
                  <a:lnTo>
                    <a:pt x="318007" y="1908047"/>
                  </a:lnTo>
                  <a:lnTo>
                    <a:pt x="271012" y="1904600"/>
                  </a:lnTo>
                  <a:lnTo>
                    <a:pt x="226159" y="1894584"/>
                  </a:lnTo>
                  <a:lnTo>
                    <a:pt x="183939" y="1878493"/>
                  </a:lnTo>
                  <a:lnTo>
                    <a:pt x="144844" y="1856817"/>
                  </a:lnTo>
                  <a:lnTo>
                    <a:pt x="109367" y="1830049"/>
                  </a:lnTo>
                  <a:lnTo>
                    <a:pt x="77998" y="1798680"/>
                  </a:lnTo>
                  <a:lnTo>
                    <a:pt x="51230" y="1763203"/>
                  </a:lnTo>
                  <a:lnTo>
                    <a:pt x="29554" y="1724108"/>
                  </a:lnTo>
                  <a:lnTo>
                    <a:pt x="13463" y="1681888"/>
                  </a:lnTo>
                  <a:lnTo>
                    <a:pt x="3447" y="1637035"/>
                  </a:lnTo>
                  <a:lnTo>
                    <a:pt x="0" y="1590039"/>
                  </a:lnTo>
                  <a:lnTo>
                    <a:pt x="0" y="318007"/>
                  </a:lnTo>
                  <a:close/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3745" y="2811017"/>
              <a:ext cx="1403985" cy="607060"/>
            </a:xfrm>
            <a:custGeom>
              <a:avLst/>
              <a:gdLst/>
              <a:ahLst/>
              <a:cxnLst/>
              <a:rect l="l" t="t" r="r" b="b"/>
              <a:pathLst>
                <a:path w="1403984" h="607060">
                  <a:moveTo>
                    <a:pt x="0" y="101092"/>
                  </a:moveTo>
                  <a:lnTo>
                    <a:pt x="7937" y="61722"/>
                  </a:lnTo>
                  <a:lnTo>
                    <a:pt x="29591" y="29590"/>
                  </a:lnTo>
                  <a:lnTo>
                    <a:pt x="61722" y="7937"/>
                  </a:lnTo>
                  <a:lnTo>
                    <a:pt x="101092" y="0"/>
                  </a:lnTo>
                  <a:lnTo>
                    <a:pt x="1302511" y="0"/>
                  </a:lnTo>
                  <a:lnTo>
                    <a:pt x="1341881" y="7937"/>
                  </a:lnTo>
                  <a:lnTo>
                    <a:pt x="1374012" y="29590"/>
                  </a:lnTo>
                  <a:lnTo>
                    <a:pt x="1395666" y="61722"/>
                  </a:lnTo>
                  <a:lnTo>
                    <a:pt x="1403603" y="101092"/>
                  </a:lnTo>
                  <a:lnTo>
                    <a:pt x="1403603" y="505460"/>
                  </a:lnTo>
                  <a:lnTo>
                    <a:pt x="1395666" y="544830"/>
                  </a:lnTo>
                  <a:lnTo>
                    <a:pt x="1374012" y="576961"/>
                  </a:lnTo>
                  <a:lnTo>
                    <a:pt x="1341881" y="598614"/>
                  </a:lnTo>
                  <a:lnTo>
                    <a:pt x="1302511" y="606552"/>
                  </a:lnTo>
                  <a:lnTo>
                    <a:pt x="101092" y="606552"/>
                  </a:lnTo>
                  <a:lnTo>
                    <a:pt x="61722" y="598614"/>
                  </a:lnTo>
                  <a:lnTo>
                    <a:pt x="29591" y="576961"/>
                  </a:lnTo>
                  <a:lnTo>
                    <a:pt x="7937" y="544830"/>
                  </a:lnTo>
                  <a:lnTo>
                    <a:pt x="0" y="505460"/>
                  </a:lnTo>
                  <a:lnTo>
                    <a:pt x="0" y="101092"/>
                  </a:lnTo>
                  <a:close/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82127" y="1862150"/>
            <a:ext cx="2005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nag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11743" y="2946603"/>
            <a:ext cx="898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chedul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6806" y="2807970"/>
            <a:ext cx="1403985" cy="607060"/>
          </a:xfrm>
          <a:custGeom>
            <a:avLst/>
            <a:gdLst/>
            <a:ahLst/>
            <a:cxnLst/>
            <a:rect l="l" t="t" r="r" b="b"/>
            <a:pathLst>
              <a:path w="1403984" h="607060">
                <a:moveTo>
                  <a:pt x="0" y="101091"/>
                </a:moveTo>
                <a:lnTo>
                  <a:pt x="7937" y="61722"/>
                </a:lnTo>
                <a:lnTo>
                  <a:pt x="29591" y="29591"/>
                </a:lnTo>
                <a:lnTo>
                  <a:pt x="61722" y="7937"/>
                </a:lnTo>
                <a:lnTo>
                  <a:pt x="101092" y="0"/>
                </a:lnTo>
                <a:lnTo>
                  <a:pt x="1302512" y="0"/>
                </a:lnTo>
                <a:lnTo>
                  <a:pt x="1341882" y="7937"/>
                </a:lnTo>
                <a:lnTo>
                  <a:pt x="1374013" y="29590"/>
                </a:lnTo>
                <a:lnTo>
                  <a:pt x="1395666" y="61721"/>
                </a:lnTo>
                <a:lnTo>
                  <a:pt x="1403603" y="101091"/>
                </a:lnTo>
                <a:lnTo>
                  <a:pt x="1403603" y="505459"/>
                </a:lnTo>
                <a:lnTo>
                  <a:pt x="1395666" y="544829"/>
                </a:lnTo>
                <a:lnTo>
                  <a:pt x="1374013" y="576961"/>
                </a:lnTo>
                <a:lnTo>
                  <a:pt x="1341882" y="598614"/>
                </a:lnTo>
                <a:lnTo>
                  <a:pt x="1302512" y="606551"/>
                </a:lnTo>
                <a:lnTo>
                  <a:pt x="101092" y="606551"/>
                </a:lnTo>
                <a:lnTo>
                  <a:pt x="61722" y="598614"/>
                </a:lnTo>
                <a:lnTo>
                  <a:pt x="29591" y="576961"/>
                </a:lnTo>
                <a:lnTo>
                  <a:pt x="7937" y="544829"/>
                </a:lnTo>
                <a:lnTo>
                  <a:pt x="0" y="505459"/>
                </a:lnTo>
                <a:lnTo>
                  <a:pt x="0" y="101091"/>
                </a:lnTo>
                <a:close/>
              </a:path>
            </a:pathLst>
          </a:custGeom>
          <a:ln w="1981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38741" y="2805176"/>
            <a:ext cx="878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Discovery 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73926" y="4314190"/>
            <a:ext cx="2513965" cy="1625600"/>
            <a:chOff x="6773926" y="4314190"/>
            <a:chExt cx="2513965" cy="1625600"/>
          </a:xfrm>
        </p:grpSpPr>
        <p:sp>
          <p:nvSpPr>
            <p:cNvPr id="14" name="object 14"/>
            <p:cNvSpPr/>
            <p:nvPr/>
          </p:nvSpPr>
          <p:spPr>
            <a:xfrm>
              <a:off x="6784086" y="4324350"/>
              <a:ext cx="2493645" cy="1605280"/>
            </a:xfrm>
            <a:custGeom>
              <a:avLst/>
              <a:gdLst/>
              <a:ahLst/>
              <a:cxnLst/>
              <a:rect l="l" t="t" r="r" b="b"/>
              <a:pathLst>
                <a:path w="2493645" h="1605279">
                  <a:moveTo>
                    <a:pt x="0" y="267462"/>
                  </a:moveTo>
                  <a:lnTo>
                    <a:pt x="4309" y="219389"/>
                  </a:lnTo>
                  <a:lnTo>
                    <a:pt x="16734" y="174141"/>
                  </a:lnTo>
                  <a:lnTo>
                    <a:pt x="36519" y="132475"/>
                  </a:lnTo>
                  <a:lnTo>
                    <a:pt x="62908" y="95145"/>
                  </a:lnTo>
                  <a:lnTo>
                    <a:pt x="95145" y="62908"/>
                  </a:lnTo>
                  <a:lnTo>
                    <a:pt x="132475" y="36519"/>
                  </a:lnTo>
                  <a:lnTo>
                    <a:pt x="174141" y="16734"/>
                  </a:lnTo>
                  <a:lnTo>
                    <a:pt x="219389" y="4309"/>
                  </a:lnTo>
                  <a:lnTo>
                    <a:pt x="267462" y="0"/>
                  </a:lnTo>
                  <a:lnTo>
                    <a:pt x="2225802" y="0"/>
                  </a:lnTo>
                  <a:lnTo>
                    <a:pt x="2273874" y="4309"/>
                  </a:lnTo>
                  <a:lnTo>
                    <a:pt x="2319122" y="16734"/>
                  </a:lnTo>
                  <a:lnTo>
                    <a:pt x="2360788" y="36519"/>
                  </a:lnTo>
                  <a:lnTo>
                    <a:pt x="2398118" y="62908"/>
                  </a:lnTo>
                  <a:lnTo>
                    <a:pt x="2430355" y="95145"/>
                  </a:lnTo>
                  <a:lnTo>
                    <a:pt x="2456744" y="132475"/>
                  </a:lnTo>
                  <a:lnTo>
                    <a:pt x="2476529" y="174141"/>
                  </a:lnTo>
                  <a:lnTo>
                    <a:pt x="2488954" y="219389"/>
                  </a:lnTo>
                  <a:lnTo>
                    <a:pt x="2493264" y="267462"/>
                  </a:lnTo>
                  <a:lnTo>
                    <a:pt x="2493264" y="1337310"/>
                  </a:lnTo>
                  <a:lnTo>
                    <a:pt x="2488954" y="1385386"/>
                  </a:lnTo>
                  <a:lnTo>
                    <a:pt x="2476529" y="1430635"/>
                  </a:lnTo>
                  <a:lnTo>
                    <a:pt x="2456744" y="1472302"/>
                  </a:lnTo>
                  <a:lnTo>
                    <a:pt x="2430355" y="1509631"/>
                  </a:lnTo>
                  <a:lnTo>
                    <a:pt x="2398118" y="1541867"/>
                  </a:lnTo>
                  <a:lnTo>
                    <a:pt x="2360788" y="1568255"/>
                  </a:lnTo>
                  <a:lnTo>
                    <a:pt x="2319122" y="1588038"/>
                  </a:lnTo>
                  <a:lnTo>
                    <a:pt x="2273874" y="1600462"/>
                  </a:lnTo>
                  <a:lnTo>
                    <a:pt x="2225802" y="1604772"/>
                  </a:lnTo>
                  <a:lnTo>
                    <a:pt x="267462" y="1604772"/>
                  </a:lnTo>
                  <a:lnTo>
                    <a:pt x="219389" y="1600462"/>
                  </a:lnTo>
                  <a:lnTo>
                    <a:pt x="174141" y="1588038"/>
                  </a:lnTo>
                  <a:lnTo>
                    <a:pt x="132475" y="1568255"/>
                  </a:lnTo>
                  <a:lnTo>
                    <a:pt x="95145" y="1541867"/>
                  </a:lnTo>
                  <a:lnTo>
                    <a:pt x="62908" y="1509631"/>
                  </a:lnTo>
                  <a:lnTo>
                    <a:pt x="36519" y="1472302"/>
                  </a:lnTo>
                  <a:lnTo>
                    <a:pt x="16734" y="1430635"/>
                  </a:lnTo>
                  <a:lnTo>
                    <a:pt x="4309" y="1385386"/>
                  </a:lnTo>
                  <a:lnTo>
                    <a:pt x="0" y="1337310"/>
                  </a:lnTo>
                  <a:lnTo>
                    <a:pt x="0" y="267462"/>
                  </a:lnTo>
                  <a:close/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23938" y="4513326"/>
              <a:ext cx="1813560" cy="631190"/>
            </a:xfrm>
            <a:custGeom>
              <a:avLst/>
              <a:gdLst/>
              <a:ahLst/>
              <a:cxnLst/>
              <a:rect l="l" t="t" r="r" b="b"/>
              <a:pathLst>
                <a:path w="1813559" h="631189">
                  <a:moveTo>
                    <a:pt x="0" y="105156"/>
                  </a:moveTo>
                  <a:lnTo>
                    <a:pt x="8268" y="64240"/>
                  </a:lnTo>
                  <a:lnTo>
                    <a:pt x="30813" y="30813"/>
                  </a:lnTo>
                  <a:lnTo>
                    <a:pt x="64240" y="8268"/>
                  </a:lnTo>
                  <a:lnTo>
                    <a:pt x="105155" y="0"/>
                  </a:lnTo>
                  <a:lnTo>
                    <a:pt x="1708403" y="0"/>
                  </a:lnTo>
                  <a:lnTo>
                    <a:pt x="1749319" y="8268"/>
                  </a:lnTo>
                  <a:lnTo>
                    <a:pt x="1782746" y="30813"/>
                  </a:lnTo>
                  <a:lnTo>
                    <a:pt x="1805291" y="64240"/>
                  </a:lnTo>
                  <a:lnTo>
                    <a:pt x="1813559" y="105156"/>
                  </a:lnTo>
                  <a:lnTo>
                    <a:pt x="1813559" y="525780"/>
                  </a:lnTo>
                  <a:lnTo>
                    <a:pt x="1805291" y="566695"/>
                  </a:lnTo>
                  <a:lnTo>
                    <a:pt x="1782746" y="600122"/>
                  </a:lnTo>
                  <a:lnTo>
                    <a:pt x="1749319" y="622667"/>
                  </a:lnTo>
                  <a:lnTo>
                    <a:pt x="1708403" y="630936"/>
                  </a:lnTo>
                  <a:lnTo>
                    <a:pt x="105155" y="630936"/>
                  </a:lnTo>
                  <a:lnTo>
                    <a:pt x="64240" y="622667"/>
                  </a:lnTo>
                  <a:lnTo>
                    <a:pt x="30813" y="600122"/>
                  </a:lnTo>
                  <a:lnTo>
                    <a:pt x="8268" y="566695"/>
                  </a:lnTo>
                  <a:lnTo>
                    <a:pt x="0" y="525780"/>
                  </a:lnTo>
                  <a:lnTo>
                    <a:pt x="0" y="105156"/>
                  </a:lnTo>
                  <a:close/>
                </a:path>
              </a:pathLst>
            </a:custGeom>
            <a:ln w="1981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082157" y="2471801"/>
            <a:ext cx="6011545" cy="3472179"/>
            <a:chOff x="6082157" y="2471801"/>
            <a:chExt cx="6011545" cy="3472179"/>
          </a:xfrm>
        </p:grpSpPr>
        <p:sp>
          <p:nvSpPr>
            <p:cNvPr id="17" name="object 17"/>
            <p:cNvSpPr/>
            <p:nvPr/>
          </p:nvSpPr>
          <p:spPr>
            <a:xfrm>
              <a:off x="6096762" y="2486406"/>
              <a:ext cx="782320" cy="931544"/>
            </a:xfrm>
            <a:custGeom>
              <a:avLst/>
              <a:gdLst/>
              <a:ahLst/>
              <a:cxnLst/>
              <a:rect l="l" t="t" r="r" b="b"/>
              <a:pathLst>
                <a:path w="782320" h="931545">
                  <a:moveTo>
                    <a:pt x="781812" y="177292"/>
                  </a:moveTo>
                  <a:lnTo>
                    <a:pt x="761884" y="233268"/>
                  </a:lnTo>
                  <a:lnTo>
                    <a:pt x="706392" y="281899"/>
                  </a:lnTo>
                  <a:lnTo>
                    <a:pt x="667321" y="302545"/>
                  </a:lnTo>
                  <a:lnTo>
                    <a:pt x="621773" y="320258"/>
                  </a:lnTo>
                  <a:lnTo>
                    <a:pt x="570553" y="334671"/>
                  </a:lnTo>
                  <a:lnTo>
                    <a:pt x="514465" y="345419"/>
                  </a:lnTo>
                  <a:lnTo>
                    <a:pt x="454315" y="352136"/>
                  </a:lnTo>
                  <a:lnTo>
                    <a:pt x="390905" y="354457"/>
                  </a:lnTo>
                  <a:lnTo>
                    <a:pt x="327496" y="352136"/>
                  </a:lnTo>
                  <a:lnTo>
                    <a:pt x="267346" y="345419"/>
                  </a:lnTo>
                  <a:lnTo>
                    <a:pt x="211258" y="334671"/>
                  </a:lnTo>
                  <a:lnTo>
                    <a:pt x="160038" y="320258"/>
                  </a:lnTo>
                  <a:lnTo>
                    <a:pt x="114490" y="302545"/>
                  </a:lnTo>
                  <a:lnTo>
                    <a:pt x="75419" y="281899"/>
                  </a:lnTo>
                  <a:lnTo>
                    <a:pt x="43630" y="258685"/>
                  </a:lnTo>
                  <a:lnTo>
                    <a:pt x="5116" y="206015"/>
                  </a:lnTo>
                  <a:lnTo>
                    <a:pt x="0" y="177292"/>
                  </a:lnTo>
                  <a:lnTo>
                    <a:pt x="5116" y="148533"/>
                  </a:lnTo>
                  <a:lnTo>
                    <a:pt x="43630" y="95815"/>
                  </a:lnTo>
                  <a:lnTo>
                    <a:pt x="75419" y="72585"/>
                  </a:lnTo>
                  <a:lnTo>
                    <a:pt x="114490" y="51927"/>
                  </a:lnTo>
                  <a:lnTo>
                    <a:pt x="160038" y="34206"/>
                  </a:lnTo>
                  <a:lnTo>
                    <a:pt x="211258" y="19788"/>
                  </a:lnTo>
                  <a:lnTo>
                    <a:pt x="267346" y="9038"/>
                  </a:lnTo>
                  <a:lnTo>
                    <a:pt x="327496" y="2320"/>
                  </a:lnTo>
                  <a:lnTo>
                    <a:pt x="390905" y="0"/>
                  </a:lnTo>
                  <a:lnTo>
                    <a:pt x="454315" y="2320"/>
                  </a:lnTo>
                  <a:lnTo>
                    <a:pt x="514465" y="9038"/>
                  </a:lnTo>
                  <a:lnTo>
                    <a:pt x="570553" y="19788"/>
                  </a:lnTo>
                  <a:lnTo>
                    <a:pt x="621773" y="34206"/>
                  </a:lnTo>
                  <a:lnTo>
                    <a:pt x="667321" y="51927"/>
                  </a:lnTo>
                  <a:lnTo>
                    <a:pt x="706392" y="72585"/>
                  </a:lnTo>
                  <a:lnTo>
                    <a:pt x="738181" y="95815"/>
                  </a:lnTo>
                  <a:lnTo>
                    <a:pt x="776695" y="148533"/>
                  </a:lnTo>
                  <a:lnTo>
                    <a:pt x="781812" y="177292"/>
                  </a:lnTo>
                  <a:close/>
                </a:path>
                <a:path w="782320" h="931545">
                  <a:moveTo>
                    <a:pt x="781812" y="177292"/>
                  </a:moveTo>
                  <a:lnTo>
                    <a:pt x="781812" y="753872"/>
                  </a:lnTo>
                  <a:lnTo>
                    <a:pt x="776695" y="782630"/>
                  </a:lnTo>
                  <a:lnTo>
                    <a:pt x="738181" y="835348"/>
                  </a:lnTo>
                  <a:lnTo>
                    <a:pt x="706392" y="858578"/>
                  </a:lnTo>
                  <a:lnTo>
                    <a:pt x="667321" y="879236"/>
                  </a:lnTo>
                  <a:lnTo>
                    <a:pt x="621773" y="896957"/>
                  </a:lnTo>
                  <a:lnTo>
                    <a:pt x="570553" y="911375"/>
                  </a:lnTo>
                  <a:lnTo>
                    <a:pt x="514465" y="922125"/>
                  </a:lnTo>
                  <a:lnTo>
                    <a:pt x="454315" y="928843"/>
                  </a:lnTo>
                  <a:lnTo>
                    <a:pt x="390905" y="931164"/>
                  </a:lnTo>
                  <a:lnTo>
                    <a:pt x="327496" y="928843"/>
                  </a:lnTo>
                  <a:lnTo>
                    <a:pt x="267346" y="922125"/>
                  </a:lnTo>
                  <a:lnTo>
                    <a:pt x="211258" y="911375"/>
                  </a:lnTo>
                  <a:lnTo>
                    <a:pt x="160038" y="896957"/>
                  </a:lnTo>
                  <a:lnTo>
                    <a:pt x="114490" y="879236"/>
                  </a:lnTo>
                  <a:lnTo>
                    <a:pt x="75419" y="858578"/>
                  </a:lnTo>
                  <a:lnTo>
                    <a:pt x="43630" y="835348"/>
                  </a:lnTo>
                  <a:lnTo>
                    <a:pt x="5116" y="782630"/>
                  </a:lnTo>
                  <a:lnTo>
                    <a:pt x="0" y="753872"/>
                  </a:lnTo>
                  <a:lnTo>
                    <a:pt x="0" y="177292"/>
                  </a:lnTo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89770" y="4327398"/>
              <a:ext cx="2493645" cy="1606550"/>
            </a:xfrm>
            <a:custGeom>
              <a:avLst/>
              <a:gdLst/>
              <a:ahLst/>
              <a:cxnLst/>
              <a:rect l="l" t="t" r="r" b="b"/>
              <a:pathLst>
                <a:path w="2493645" h="1606550">
                  <a:moveTo>
                    <a:pt x="0" y="267715"/>
                  </a:moveTo>
                  <a:lnTo>
                    <a:pt x="4314" y="219600"/>
                  </a:lnTo>
                  <a:lnTo>
                    <a:pt x="16752" y="174312"/>
                  </a:lnTo>
                  <a:lnTo>
                    <a:pt x="36557" y="132606"/>
                  </a:lnTo>
                  <a:lnTo>
                    <a:pt x="62972" y="95241"/>
                  </a:lnTo>
                  <a:lnTo>
                    <a:pt x="95241" y="62972"/>
                  </a:lnTo>
                  <a:lnTo>
                    <a:pt x="132606" y="36557"/>
                  </a:lnTo>
                  <a:lnTo>
                    <a:pt x="174312" y="16752"/>
                  </a:lnTo>
                  <a:lnTo>
                    <a:pt x="219600" y="4314"/>
                  </a:lnTo>
                  <a:lnTo>
                    <a:pt x="267715" y="0"/>
                  </a:lnTo>
                  <a:lnTo>
                    <a:pt x="2225548" y="0"/>
                  </a:lnTo>
                  <a:lnTo>
                    <a:pt x="2273663" y="4314"/>
                  </a:lnTo>
                  <a:lnTo>
                    <a:pt x="2318951" y="16752"/>
                  </a:lnTo>
                  <a:lnTo>
                    <a:pt x="2360657" y="36557"/>
                  </a:lnTo>
                  <a:lnTo>
                    <a:pt x="2398022" y="62972"/>
                  </a:lnTo>
                  <a:lnTo>
                    <a:pt x="2430291" y="95241"/>
                  </a:lnTo>
                  <a:lnTo>
                    <a:pt x="2456706" y="132606"/>
                  </a:lnTo>
                  <a:lnTo>
                    <a:pt x="2476511" y="174312"/>
                  </a:lnTo>
                  <a:lnTo>
                    <a:pt x="2488949" y="219600"/>
                  </a:lnTo>
                  <a:lnTo>
                    <a:pt x="2493263" y="267715"/>
                  </a:lnTo>
                  <a:lnTo>
                    <a:pt x="2493263" y="1338580"/>
                  </a:lnTo>
                  <a:lnTo>
                    <a:pt x="2488949" y="1386701"/>
                  </a:lnTo>
                  <a:lnTo>
                    <a:pt x="2476511" y="1431993"/>
                  </a:lnTo>
                  <a:lnTo>
                    <a:pt x="2456706" y="1473700"/>
                  </a:lnTo>
                  <a:lnTo>
                    <a:pt x="2430291" y="1511065"/>
                  </a:lnTo>
                  <a:lnTo>
                    <a:pt x="2398022" y="1543331"/>
                  </a:lnTo>
                  <a:lnTo>
                    <a:pt x="2360657" y="1569744"/>
                  </a:lnTo>
                  <a:lnTo>
                    <a:pt x="2318951" y="1589546"/>
                  </a:lnTo>
                  <a:lnTo>
                    <a:pt x="2273663" y="1601982"/>
                  </a:lnTo>
                  <a:lnTo>
                    <a:pt x="2225548" y="1606295"/>
                  </a:lnTo>
                  <a:lnTo>
                    <a:pt x="267715" y="1606295"/>
                  </a:lnTo>
                  <a:lnTo>
                    <a:pt x="219600" y="1601982"/>
                  </a:lnTo>
                  <a:lnTo>
                    <a:pt x="174312" y="1589546"/>
                  </a:lnTo>
                  <a:lnTo>
                    <a:pt x="132606" y="1569744"/>
                  </a:lnTo>
                  <a:lnTo>
                    <a:pt x="95241" y="1543331"/>
                  </a:lnTo>
                  <a:lnTo>
                    <a:pt x="62972" y="1511065"/>
                  </a:lnTo>
                  <a:lnTo>
                    <a:pt x="36557" y="1473700"/>
                  </a:lnTo>
                  <a:lnTo>
                    <a:pt x="16752" y="1431993"/>
                  </a:lnTo>
                  <a:lnTo>
                    <a:pt x="4314" y="1386701"/>
                  </a:lnTo>
                  <a:lnTo>
                    <a:pt x="0" y="1338580"/>
                  </a:lnTo>
                  <a:lnTo>
                    <a:pt x="0" y="267715"/>
                  </a:lnTo>
                  <a:close/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29622" y="4516374"/>
              <a:ext cx="1813560" cy="631190"/>
            </a:xfrm>
            <a:custGeom>
              <a:avLst/>
              <a:gdLst/>
              <a:ahLst/>
              <a:cxnLst/>
              <a:rect l="l" t="t" r="r" b="b"/>
              <a:pathLst>
                <a:path w="1813559" h="631189">
                  <a:moveTo>
                    <a:pt x="0" y="105156"/>
                  </a:moveTo>
                  <a:lnTo>
                    <a:pt x="8268" y="64240"/>
                  </a:lnTo>
                  <a:lnTo>
                    <a:pt x="30813" y="30813"/>
                  </a:lnTo>
                  <a:lnTo>
                    <a:pt x="64240" y="8268"/>
                  </a:lnTo>
                  <a:lnTo>
                    <a:pt x="105155" y="0"/>
                  </a:lnTo>
                  <a:lnTo>
                    <a:pt x="1708403" y="0"/>
                  </a:lnTo>
                  <a:lnTo>
                    <a:pt x="1749319" y="8268"/>
                  </a:lnTo>
                  <a:lnTo>
                    <a:pt x="1782746" y="30813"/>
                  </a:lnTo>
                  <a:lnTo>
                    <a:pt x="1805291" y="64240"/>
                  </a:lnTo>
                  <a:lnTo>
                    <a:pt x="1813559" y="105156"/>
                  </a:lnTo>
                  <a:lnTo>
                    <a:pt x="1813559" y="525780"/>
                  </a:lnTo>
                  <a:lnTo>
                    <a:pt x="1805291" y="566695"/>
                  </a:lnTo>
                  <a:lnTo>
                    <a:pt x="1782746" y="600122"/>
                  </a:lnTo>
                  <a:lnTo>
                    <a:pt x="1749319" y="622667"/>
                  </a:lnTo>
                  <a:lnTo>
                    <a:pt x="1708403" y="630936"/>
                  </a:lnTo>
                  <a:lnTo>
                    <a:pt x="105155" y="630936"/>
                  </a:lnTo>
                  <a:lnTo>
                    <a:pt x="64240" y="622667"/>
                  </a:lnTo>
                  <a:lnTo>
                    <a:pt x="30813" y="600122"/>
                  </a:lnTo>
                  <a:lnTo>
                    <a:pt x="8268" y="566695"/>
                  </a:lnTo>
                  <a:lnTo>
                    <a:pt x="0" y="525780"/>
                  </a:lnTo>
                  <a:lnTo>
                    <a:pt x="0" y="105156"/>
                  </a:lnTo>
                  <a:close/>
                </a:path>
              </a:pathLst>
            </a:custGeom>
            <a:ln w="1981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4470" y="4650104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ae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91983" y="3693414"/>
            <a:ext cx="1381760" cy="1843405"/>
            <a:chOff x="7491983" y="3693414"/>
            <a:chExt cx="1381760" cy="1843405"/>
          </a:xfrm>
        </p:grpSpPr>
        <p:sp>
          <p:nvSpPr>
            <p:cNvPr id="22" name="object 22"/>
            <p:cNvSpPr/>
            <p:nvPr/>
          </p:nvSpPr>
          <p:spPr>
            <a:xfrm>
              <a:off x="7491984" y="5269991"/>
              <a:ext cx="1082040" cy="266700"/>
            </a:xfrm>
            <a:custGeom>
              <a:avLst/>
              <a:gdLst/>
              <a:ahLst/>
              <a:cxnLst/>
              <a:rect l="l" t="t" r="r" b="b"/>
              <a:pathLst>
                <a:path w="1082040" h="266700">
                  <a:moveTo>
                    <a:pt x="263652" y="134112"/>
                  </a:moveTo>
                  <a:lnTo>
                    <a:pt x="256921" y="92189"/>
                  </a:lnTo>
                  <a:lnTo>
                    <a:pt x="238201" y="55791"/>
                  </a:lnTo>
                  <a:lnTo>
                    <a:pt x="209664" y="27101"/>
                  </a:lnTo>
                  <a:lnTo>
                    <a:pt x="173469" y="8280"/>
                  </a:lnTo>
                  <a:lnTo>
                    <a:pt x="131826" y="1524"/>
                  </a:lnTo>
                  <a:lnTo>
                    <a:pt x="90170" y="8280"/>
                  </a:lnTo>
                  <a:lnTo>
                    <a:pt x="53975" y="27101"/>
                  </a:lnTo>
                  <a:lnTo>
                    <a:pt x="25438" y="55791"/>
                  </a:lnTo>
                  <a:lnTo>
                    <a:pt x="6718" y="92189"/>
                  </a:lnTo>
                  <a:lnTo>
                    <a:pt x="0" y="134112"/>
                  </a:lnTo>
                  <a:lnTo>
                    <a:pt x="6718" y="176047"/>
                  </a:lnTo>
                  <a:lnTo>
                    <a:pt x="25438" y="212445"/>
                  </a:lnTo>
                  <a:lnTo>
                    <a:pt x="53975" y="241134"/>
                  </a:lnTo>
                  <a:lnTo>
                    <a:pt x="90170" y="259956"/>
                  </a:lnTo>
                  <a:lnTo>
                    <a:pt x="131826" y="266700"/>
                  </a:lnTo>
                  <a:lnTo>
                    <a:pt x="173469" y="259956"/>
                  </a:lnTo>
                  <a:lnTo>
                    <a:pt x="209664" y="241134"/>
                  </a:lnTo>
                  <a:lnTo>
                    <a:pt x="238201" y="212445"/>
                  </a:lnTo>
                  <a:lnTo>
                    <a:pt x="256921" y="176047"/>
                  </a:lnTo>
                  <a:lnTo>
                    <a:pt x="263652" y="134112"/>
                  </a:lnTo>
                  <a:close/>
                </a:path>
                <a:path w="1082040" h="266700">
                  <a:moveTo>
                    <a:pt x="673608" y="131826"/>
                  </a:moveTo>
                  <a:lnTo>
                    <a:pt x="666877" y="90182"/>
                  </a:lnTo>
                  <a:lnTo>
                    <a:pt x="648157" y="53987"/>
                  </a:lnTo>
                  <a:lnTo>
                    <a:pt x="619620" y="25450"/>
                  </a:lnTo>
                  <a:lnTo>
                    <a:pt x="583425" y="6731"/>
                  </a:lnTo>
                  <a:lnTo>
                    <a:pt x="541782" y="0"/>
                  </a:lnTo>
                  <a:lnTo>
                    <a:pt x="500126" y="6731"/>
                  </a:lnTo>
                  <a:lnTo>
                    <a:pt x="463931" y="25450"/>
                  </a:lnTo>
                  <a:lnTo>
                    <a:pt x="435394" y="53987"/>
                  </a:lnTo>
                  <a:lnTo>
                    <a:pt x="416674" y="90182"/>
                  </a:lnTo>
                  <a:lnTo>
                    <a:pt x="409956" y="131826"/>
                  </a:lnTo>
                  <a:lnTo>
                    <a:pt x="416674" y="173482"/>
                  </a:lnTo>
                  <a:lnTo>
                    <a:pt x="435394" y="209677"/>
                  </a:lnTo>
                  <a:lnTo>
                    <a:pt x="463931" y="238213"/>
                  </a:lnTo>
                  <a:lnTo>
                    <a:pt x="500126" y="256933"/>
                  </a:lnTo>
                  <a:lnTo>
                    <a:pt x="541782" y="263652"/>
                  </a:lnTo>
                  <a:lnTo>
                    <a:pt x="583425" y="256933"/>
                  </a:lnTo>
                  <a:lnTo>
                    <a:pt x="619620" y="238213"/>
                  </a:lnTo>
                  <a:lnTo>
                    <a:pt x="648157" y="209677"/>
                  </a:lnTo>
                  <a:lnTo>
                    <a:pt x="666877" y="173482"/>
                  </a:lnTo>
                  <a:lnTo>
                    <a:pt x="673608" y="131826"/>
                  </a:lnTo>
                  <a:close/>
                </a:path>
                <a:path w="1082040" h="266700">
                  <a:moveTo>
                    <a:pt x="1082040" y="131826"/>
                  </a:moveTo>
                  <a:lnTo>
                    <a:pt x="1075309" y="90182"/>
                  </a:lnTo>
                  <a:lnTo>
                    <a:pt x="1056589" y="53987"/>
                  </a:lnTo>
                  <a:lnTo>
                    <a:pt x="1028052" y="25450"/>
                  </a:lnTo>
                  <a:lnTo>
                    <a:pt x="991857" y="6731"/>
                  </a:lnTo>
                  <a:lnTo>
                    <a:pt x="950214" y="0"/>
                  </a:lnTo>
                  <a:lnTo>
                    <a:pt x="908558" y="6731"/>
                  </a:lnTo>
                  <a:lnTo>
                    <a:pt x="872363" y="25450"/>
                  </a:lnTo>
                  <a:lnTo>
                    <a:pt x="843826" y="53987"/>
                  </a:lnTo>
                  <a:lnTo>
                    <a:pt x="825106" y="90182"/>
                  </a:lnTo>
                  <a:lnTo>
                    <a:pt x="818388" y="131826"/>
                  </a:lnTo>
                  <a:lnTo>
                    <a:pt x="825106" y="173482"/>
                  </a:lnTo>
                  <a:lnTo>
                    <a:pt x="843826" y="209677"/>
                  </a:lnTo>
                  <a:lnTo>
                    <a:pt x="872363" y="238213"/>
                  </a:lnTo>
                  <a:lnTo>
                    <a:pt x="908558" y="256933"/>
                  </a:lnTo>
                  <a:lnTo>
                    <a:pt x="950214" y="263652"/>
                  </a:lnTo>
                  <a:lnTo>
                    <a:pt x="991857" y="256933"/>
                  </a:lnTo>
                  <a:lnTo>
                    <a:pt x="1028052" y="238213"/>
                  </a:lnTo>
                  <a:lnTo>
                    <a:pt x="1056589" y="209677"/>
                  </a:lnTo>
                  <a:lnTo>
                    <a:pt x="1075309" y="173482"/>
                  </a:lnTo>
                  <a:lnTo>
                    <a:pt x="1082040" y="13182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1049" y="3693414"/>
              <a:ext cx="472440" cy="605155"/>
            </a:xfrm>
            <a:custGeom>
              <a:avLst/>
              <a:gdLst/>
              <a:ahLst/>
              <a:cxnLst/>
              <a:rect l="l" t="t" r="r" b="b"/>
              <a:pathLst>
                <a:path w="472440" h="605154">
                  <a:moveTo>
                    <a:pt x="28194" y="528955"/>
                  </a:moveTo>
                  <a:lnTo>
                    <a:pt x="0" y="528955"/>
                  </a:lnTo>
                  <a:lnTo>
                    <a:pt x="38100" y="605155"/>
                  </a:lnTo>
                  <a:lnTo>
                    <a:pt x="69850" y="541655"/>
                  </a:lnTo>
                  <a:lnTo>
                    <a:pt x="28194" y="541655"/>
                  </a:lnTo>
                  <a:lnTo>
                    <a:pt x="28194" y="528955"/>
                  </a:lnTo>
                  <a:close/>
                </a:path>
                <a:path w="472440" h="605154">
                  <a:moveTo>
                    <a:pt x="452500" y="292608"/>
                  </a:moveTo>
                  <a:lnTo>
                    <a:pt x="28194" y="292608"/>
                  </a:lnTo>
                  <a:lnTo>
                    <a:pt x="28194" y="541655"/>
                  </a:lnTo>
                  <a:lnTo>
                    <a:pt x="48005" y="541655"/>
                  </a:lnTo>
                  <a:lnTo>
                    <a:pt x="48005" y="312419"/>
                  </a:lnTo>
                  <a:lnTo>
                    <a:pt x="38100" y="312419"/>
                  </a:lnTo>
                  <a:lnTo>
                    <a:pt x="48005" y="302513"/>
                  </a:lnTo>
                  <a:lnTo>
                    <a:pt x="452500" y="302513"/>
                  </a:lnTo>
                  <a:lnTo>
                    <a:pt x="452500" y="292608"/>
                  </a:lnTo>
                  <a:close/>
                </a:path>
                <a:path w="472440" h="605154">
                  <a:moveTo>
                    <a:pt x="76200" y="528955"/>
                  </a:moveTo>
                  <a:lnTo>
                    <a:pt x="48005" y="528955"/>
                  </a:lnTo>
                  <a:lnTo>
                    <a:pt x="48005" y="541655"/>
                  </a:lnTo>
                  <a:lnTo>
                    <a:pt x="69850" y="541655"/>
                  </a:lnTo>
                  <a:lnTo>
                    <a:pt x="76200" y="528955"/>
                  </a:lnTo>
                  <a:close/>
                </a:path>
                <a:path w="472440" h="605154">
                  <a:moveTo>
                    <a:pt x="48005" y="302513"/>
                  </a:moveTo>
                  <a:lnTo>
                    <a:pt x="38100" y="312419"/>
                  </a:lnTo>
                  <a:lnTo>
                    <a:pt x="48005" y="312419"/>
                  </a:lnTo>
                  <a:lnTo>
                    <a:pt x="48005" y="302513"/>
                  </a:lnTo>
                  <a:close/>
                </a:path>
                <a:path w="472440" h="605154">
                  <a:moveTo>
                    <a:pt x="472313" y="292608"/>
                  </a:moveTo>
                  <a:lnTo>
                    <a:pt x="462406" y="292608"/>
                  </a:lnTo>
                  <a:lnTo>
                    <a:pt x="452500" y="302513"/>
                  </a:lnTo>
                  <a:lnTo>
                    <a:pt x="48005" y="302513"/>
                  </a:lnTo>
                  <a:lnTo>
                    <a:pt x="48005" y="312419"/>
                  </a:lnTo>
                  <a:lnTo>
                    <a:pt x="472313" y="312419"/>
                  </a:lnTo>
                  <a:lnTo>
                    <a:pt x="472313" y="292608"/>
                  </a:lnTo>
                  <a:close/>
                </a:path>
                <a:path w="472440" h="605154">
                  <a:moveTo>
                    <a:pt x="472313" y="0"/>
                  </a:moveTo>
                  <a:lnTo>
                    <a:pt x="452500" y="0"/>
                  </a:lnTo>
                  <a:lnTo>
                    <a:pt x="452500" y="302513"/>
                  </a:lnTo>
                  <a:lnTo>
                    <a:pt x="462406" y="292608"/>
                  </a:lnTo>
                  <a:lnTo>
                    <a:pt x="472313" y="292608"/>
                  </a:lnTo>
                  <a:lnTo>
                    <a:pt x="472313" y="0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130155" y="4653533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ae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22007" y="1200150"/>
            <a:ext cx="4457700" cy="4339590"/>
            <a:chOff x="6922007" y="1200150"/>
            <a:chExt cx="4457700" cy="4339590"/>
          </a:xfrm>
        </p:grpSpPr>
        <p:sp>
          <p:nvSpPr>
            <p:cNvPr id="26" name="object 26"/>
            <p:cNvSpPr/>
            <p:nvPr/>
          </p:nvSpPr>
          <p:spPr>
            <a:xfrm>
              <a:off x="6922007" y="2895600"/>
              <a:ext cx="615950" cy="76200"/>
            </a:xfrm>
            <a:custGeom>
              <a:avLst/>
              <a:gdLst/>
              <a:ahLst/>
              <a:cxnLst/>
              <a:rect l="l" t="t" r="r" b="b"/>
              <a:pathLst>
                <a:path w="6159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615950" h="76200">
                  <a:moveTo>
                    <a:pt x="539369" y="0"/>
                  </a:moveTo>
                  <a:lnTo>
                    <a:pt x="539369" y="76200"/>
                  </a:lnTo>
                  <a:lnTo>
                    <a:pt x="602869" y="44450"/>
                  </a:lnTo>
                  <a:lnTo>
                    <a:pt x="552069" y="44450"/>
                  </a:lnTo>
                  <a:lnTo>
                    <a:pt x="552069" y="31750"/>
                  </a:lnTo>
                  <a:lnTo>
                    <a:pt x="602869" y="31750"/>
                  </a:lnTo>
                  <a:lnTo>
                    <a:pt x="539369" y="0"/>
                  </a:lnTo>
                  <a:close/>
                </a:path>
                <a:path w="6159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615950" h="76200">
                  <a:moveTo>
                    <a:pt x="539369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539369" y="44450"/>
                  </a:lnTo>
                  <a:lnTo>
                    <a:pt x="539369" y="31750"/>
                  </a:lnTo>
                  <a:close/>
                </a:path>
                <a:path w="615950" h="76200">
                  <a:moveTo>
                    <a:pt x="602869" y="31750"/>
                  </a:moveTo>
                  <a:lnTo>
                    <a:pt x="552069" y="31750"/>
                  </a:lnTo>
                  <a:lnTo>
                    <a:pt x="552069" y="44450"/>
                  </a:lnTo>
                  <a:lnTo>
                    <a:pt x="602869" y="44450"/>
                  </a:lnTo>
                  <a:lnTo>
                    <a:pt x="615569" y="38100"/>
                  </a:lnTo>
                  <a:lnTo>
                    <a:pt x="602869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97668" y="5273039"/>
              <a:ext cx="1082040" cy="266700"/>
            </a:xfrm>
            <a:custGeom>
              <a:avLst/>
              <a:gdLst/>
              <a:ahLst/>
              <a:cxnLst/>
              <a:rect l="l" t="t" r="r" b="b"/>
              <a:pathLst>
                <a:path w="1082040" h="266700">
                  <a:moveTo>
                    <a:pt x="263652" y="134874"/>
                  </a:moveTo>
                  <a:lnTo>
                    <a:pt x="256921" y="93230"/>
                  </a:lnTo>
                  <a:lnTo>
                    <a:pt x="238201" y="57035"/>
                  </a:lnTo>
                  <a:lnTo>
                    <a:pt x="209664" y="28498"/>
                  </a:lnTo>
                  <a:lnTo>
                    <a:pt x="173469" y="9779"/>
                  </a:lnTo>
                  <a:lnTo>
                    <a:pt x="131826" y="3048"/>
                  </a:lnTo>
                  <a:lnTo>
                    <a:pt x="90170" y="9779"/>
                  </a:lnTo>
                  <a:lnTo>
                    <a:pt x="53975" y="28498"/>
                  </a:lnTo>
                  <a:lnTo>
                    <a:pt x="25438" y="57035"/>
                  </a:lnTo>
                  <a:lnTo>
                    <a:pt x="6718" y="93230"/>
                  </a:lnTo>
                  <a:lnTo>
                    <a:pt x="0" y="134874"/>
                  </a:lnTo>
                  <a:lnTo>
                    <a:pt x="6718" y="176530"/>
                  </a:lnTo>
                  <a:lnTo>
                    <a:pt x="25438" y="212725"/>
                  </a:lnTo>
                  <a:lnTo>
                    <a:pt x="53975" y="241261"/>
                  </a:lnTo>
                  <a:lnTo>
                    <a:pt x="90170" y="259981"/>
                  </a:lnTo>
                  <a:lnTo>
                    <a:pt x="131826" y="266700"/>
                  </a:lnTo>
                  <a:lnTo>
                    <a:pt x="173469" y="259981"/>
                  </a:lnTo>
                  <a:lnTo>
                    <a:pt x="209664" y="241261"/>
                  </a:lnTo>
                  <a:lnTo>
                    <a:pt x="238201" y="212725"/>
                  </a:lnTo>
                  <a:lnTo>
                    <a:pt x="256921" y="176530"/>
                  </a:lnTo>
                  <a:lnTo>
                    <a:pt x="263652" y="134874"/>
                  </a:lnTo>
                  <a:close/>
                </a:path>
                <a:path w="1082040" h="266700">
                  <a:moveTo>
                    <a:pt x="673608" y="131826"/>
                  </a:moveTo>
                  <a:lnTo>
                    <a:pt x="666851" y="90182"/>
                  </a:lnTo>
                  <a:lnTo>
                    <a:pt x="648030" y="53987"/>
                  </a:lnTo>
                  <a:lnTo>
                    <a:pt x="619340" y="25450"/>
                  </a:lnTo>
                  <a:lnTo>
                    <a:pt x="582942" y="6731"/>
                  </a:lnTo>
                  <a:lnTo>
                    <a:pt x="541020" y="0"/>
                  </a:lnTo>
                  <a:lnTo>
                    <a:pt x="499084" y="6731"/>
                  </a:lnTo>
                  <a:lnTo>
                    <a:pt x="462686" y="25450"/>
                  </a:lnTo>
                  <a:lnTo>
                    <a:pt x="433997" y="53987"/>
                  </a:lnTo>
                  <a:lnTo>
                    <a:pt x="415175" y="90182"/>
                  </a:lnTo>
                  <a:lnTo>
                    <a:pt x="408432" y="131826"/>
                  </a:lnTo>
                  <a:lnTo>
                    <a:pt x="415175" y="173482"/>
                  </a:lnTo>
                  <a:lnTo>
                    <a:pt x="433997" y="209677"/>
                  </a:lnTo>
                  <a:lnTo>
                    <a:pt x="462686" y="238213"/>
                  </a:lnTo>
                  <a:lnTo>
                    <a:pt x="499084" y="256933"/>
                  </a:lnTo>
                  <a:lnTo>
                    <a:pt x="541020" y="263652"/>
                  </a:lnTo>
                  <a:lnTo>
                    <a:pt x="582942" y="256933"/>
                  </a:lnTo>
                  <a:lnTo>
                    <a:pt x="619340" y="238213"/>
                  </a:lnTo>
                  <a:lnTo>
                    <a:pt x="648030" y="209677"/>
                  </a:lnTo>
                  <a:lnTo>
                    <a:pt x="666851" y="173482"/>
                  </a:lnTo>
                  <a:lnTo>
                    <a:pt x="673608" y="131826"/>
                  </a:lnTo>
                  <a:close/>
                </a:path>
                <a:path w="1082040" h="266700">
                  <a:moveTo>
                    <a:pt x="1082040" y="131826"/>
                  </a:moveTo>
                  <a:lnTo>
                    <a:pt x="1075309" y="90182"/>
                  </a:lnTo>
                  <a:lnTo>
                    <a:pt x="1056589" y="53987"/>
                  </a:lnTo>
                  <a:lnTo>
                    <a:pt x="1028052" y="25450"/>
                  </a:lnTo>
                  <a:lnTo>
                    <a:pt x="991857" y="6731"/>
                  </a:lnTo>
                  <a:lnTo>
                    <a:pt x="950214" y="0"/>
                  </a:lnTo>
                  <a:lnTo>
                    <a:pt x="908558" y="6731"/>
                  </a:lnTo>
                  <a:lnTo>
                    <a:pt x="872363" y="25450"/>
                  </a:lnTo>
                  <a:lnTo>
                    <a:pt x="843826" y="53987"/>
                  </a:lnTo>
                  <a:lnTo>
                    <a:pt x="825106" y="90182"/>
                  </a:lnTo>
                  <a:lnTo>
                    <a:pt x="818388" y="131826"/>
                  </a:lnTo>
                  <a:lnTo>
                    <a:pt x="825106" y="173482"/>
                  </a:lnTo>
                  <a:lnTo>
                    <a:pt x="843826" y="209677"/>
                  </a:lnTo>
                  <a:lnTo>
                    <a:pt x="872363" y="238213"/>
                  </a:lnTo>
                  <a:lnTo>
                    <a:pt x="908558" y="256933"/>
                  </a:lnTo>
                  <a:lnTo>
                    <a:pt x="950214" y="263652"/>
                  </a:lnTo>
                  <a:lnTo>
                    <a:pt x="991857" y="256933"/>
                  </a:lnTo>
                  <a:lnTo>
                    <a:pt x="1028052" y="238213"/>
                  </a:lnTo>
                  <a:lnTo>
                    <a:pt x="1056589" y="209677"/>
                  </a:lnTo>
                  <a:lnTo>
                    <a:pt x="1075309" y="173482"/>
                  </a:lnTo>
                  <a:lnTo>
                    <a:pt x="1082040" y="13182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95915" y="3687317"/>
              <a:ext cx="603885" cy="612775"/>
            </a:xfrm>
            <a:custGeom>
              <a:avLst/>
              <a:gdLst/>
              <a:ahLst/>
              <a:cxnLst/>
              <a:rect l="l" t="t" r="r" b="b"/>
              <a:pathLst>
                <a:path w="603884" h="612775">
                  <a:moveTo>
                    <a:pt x="555625" y="536066"/>
                  </a:moveTo>
                  <a:lnTo>
                    <a:pt x="527430" y="536066"/>
                  </a:lnTo>
                  <a:lnTo>
                    <a:pt x="565530" y="612266"/>
                  </a:lnTo>
                  <a:lnTo>
                    <a:pt x="597280" y="548766"/>
                  </a:lnTo>
                  <a:lnTo>
                    <a:pt x="555625" y="548766"/>
                  </a:lnTo>
                  <a:lnTo>
                    <a:pt x="555625" y="536066"/>
                  </a:lnTo>
                  <a:close/>
                </a:path>
                <a:path w="603884" h="612775">
                  <a:moveTo>
                    <a:pt x="555625" y="306196"/>
                  </a:moveTo>
                  <a:lnTo>
                    <a:pt x="555625" y="548766"/>
                  </a:lnTo>
                  <a:lnTo>
                    <a:pt x="575436" y="548766"/>
                  </a:lnTo>
                  <a:lnTo>
                    <a:pt x="575436" y="316102"/>
                  </a:lnTo>
                  <a:lnTo>
                    <a:pt x="565530" y="316102"/>
                  </a:lnTo>
                  <a:lnTo>
                    <a:pt x="555625" y="306196"/>
                  </a:lnTo>
                  <a:close/>
                </a:path>
                <a:path w="603884" h="612775">
                  <a:moveTo>
                    <a:pt x="603630" y="536066"/>
                  </a:moveTo>
                  <a:lnTo>
                    <a:pt x="575436" y="536066"/>
                  </a:lnTo>
                  <a:lnTo>
                    <a:pt x="575436" y="548766"/>
                  </a:lnTo>
                  <a:lnTo>
                    <a:pt x="597280" y="548766"/>
                  </a:lnTo>
                  <a:lnTo>
                    <a:pt x="603630" y="536066"/>
                  </a:lnTo>
                  <a:close/>
                </a:path>
                <a:path w="603884" h="612775">
                  <a:moveTo>
                    <a:pt x="19811" y="0"/>
                  </a:moveTo>
                  <a:lnTo>
                    <a:pt x="0" y="0"/>
                  </a:lnTo>
                  <a:lnTo>
                    <a:pt x="0" y="316102"/>
                  </a:lnTo>
                  <a:lnTo>
                    <a:pt x="555625" y="316102"/>
                  </a:lnTo>
                  <a:lnTo>
                    <a:pt x="555625" y="306196"/>
                  </a:lnTo>
                  <a:lnTo>
                    <a:pt x="19811" y="306196"/>
                  </a:lnTo>
                  <a:lnTo>
                    <a:pt x="9905" y="296290"/>
                  </a:lnTo>
                  <a:lnTo>
                    <a:pt x="19811" y="296290"/>
                  </a:lnTo>
                  <a:lnTo>
                    <a:pt x="19811" y="0"/>
                  </a:lnTo>
                  <a:close/>
                </a:path>
                <a:path w="603884" h="612775">
                  <a:moveTo>
                    <a:pt x="575436" y="296290"/>
                  </a:moveTo>
                  <a:lnTo>
                    <a:pt x="19811" y="296290"/>
                  </a:lnTo>
                  <a:lnTo>
                    <a:pt x="19811" y="306196"/>
                  </a:lnTo>
                  <a:lnTo>
                    <a:pt x="555625" y="306196"/>
                  </a:lnTo>
                  <a:lnTo>
                    <a:pt x="565530" y="316102"/>
                  </a:lnTo>
                  <a:lnTo>
                    <a:pt x="575436" y="316102"/>
                  </a:lnTo>
                  <a:lnTo>
                    <a:pt x="575436" y="296290"/>
                  </a:lnTo>
                  <a:close/>
                </a:path>
                <a:path w="603884" h="612775">
                  <a:moveTo>
                    <a:pt x="19811" y="296290"/>
                  </a:moveTo>
                  <a:lnTo>
                    <a:pt x="9905" y="296290"/>
                  </a:lnTo>
                  <a:lnTo>
                    <a:pt x="19811" y="306196"/>
                  </a:lnTo>
                  <a:lnTo>
                    <a:pt x="19811" y="296290"/>
                  </a:lnTo>
                  <a:close/>
                </a:path>
              </a:pathLst>
            </a:custGeom>
            <a:solidFill>
              <a:srgbClr val="FC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88601" y="1200150"/>
              <a:ext cx="76200" cy="465455"/>
            </a:xfrm>
            <a:custGeom>
              <a:avLst/>
              <a:gdLst/>
              <a:ahLst/>
              <a:cxnLst/>
              <a:rect l="l" t="t" r="r" b="b"/>
              <a:pathLst>
                <a:path w="76200" h="465455">
                  <a:moveTo>
                    <a:pt x="28194" y="389127"/>
                  </a:moveTo>
                  <a:lnTo>
                    <a:pt x="0" y="389127"/>
                  </a:lnTo>
                  <a:lnTo>
                    <a:pt x="38100" y="465327"/>
                  </a:lnTo>
                  <a:lnTo>
                    <a:pt x="69850" y="401827"/>
                  </a:lnTo>
                  <a:lnTo>
                    <a:pt x="28194" y="401827"/>
                  </a:lnTo>
                  <a:lnTo>
                    <a:pt x="28194" y="389127"/>
                  </a:lnTo>
                  <a:close/>
                </a:path>
                <a:path w="76200" h="465455">
                  <a:moveTo>
                    <a:pt x="48005" y="63500"/>
                  </a:moveTo>
                  <a:lnTo>
                    <a:pt x="28194" y="63500"/>
                  </a:lnTo>
                  <a:lnTo>
                    <a:pt x="28194" y="401827"/>
                  </a:lnTo>
                  <a:lnTo>
                    <a:pt x="48005" y="401827"/>
                  </a:lnTo>
                  <a:lnTo>
                    <a:pt x="48005" y="63500"/>
                  </a:lnTo>
                  <a:close/>
                </a:path>
                <a:path w="76200" h="465455">
                  <a:moveTo>
                    <a:pt x="76200" y="389127"/>
                  </a:moveTo>
                  <a:lnTo>
                    <a:pt x="48005" y="389127"/>
                  </a:lnTo>
                  <a:lnTo>
                    <a:pt x="48005" y="401827"/>
                  </a:lnTo>
                  <a:lnTo>
                    <a:pt x="69850" y="401827"/>
                  </a:lnTo>
                  <a:lnTo>
                    <a:pt x="76200" y="389127"/>
                  </a:lnTo>
                  <a:close/>
                </a:path>
                <a:path w="76200" h="465455">
                  <a:moveTo>
                    <a:pt x="38100" y="0"/>
                  </a:moveTo>
                  <a:lnTo>
                    <a:pt x="0" y="76200"/>
                  </a:lnTo>
                  <a:lnTo>
                    <a:pt x="28194" y="76200"/>
                  </a:lnTo>
                  <a:lnTo>
                    <a:pt x="28194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65455">
                  <a:moveTo>
                    <a:pt x="69850" y="63500"/>
                  </a:moveTo>
                  <a:lnTo>
                    <a:pt x="48005" y="63500"/>
                  </a:lnTo>
                  <a:lnTo>
                    <a:pt x="4800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15253" y="2041398"/>
            <a:ext cx="548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44885" y="3975354"/>
            <a:ext cx="939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PIs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ov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90003" y="3996308"/>
            <a:ext cx="939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PIs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ov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46769" y="435101"/>
            <a:ext cx="1854835" cy="707390"/>
          </a:xfrm>
          <a:prstGeom prst="rect">
            <a:avLst/>
          </a:prstGeom>
          <a:solidFill>
            <a:srgbClr val="001638"/>
          </a:solidFill>
          <a:ln w="19811">
            <a:solidFill>
              <a:srgbClr val="FF0000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1360"/>
              </a:spcBef>
            </a:pP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ient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42321" y="1354328"/>
            <a:ext cx="982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192.168.0.3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15530" y="5475075"/>
            <a:ext cx="1339850" cy="71310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  <a:p>
            <a:pPr marL="240029">
              <a:lnSpc>
                <a:spcPct val="100000"/>
              </a:lnSpc>
              <a:spcBef>
                <a:spcPts val="620"/>
              </a:spcBef>
            </a:pP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192.168.0.4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21214" y="5460208"/>
            <a:ext cx="1339850" cy="74739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  <a:p>
            <a:pPr marL="300355">
              <a:lnSpc>
                <a:spcPct val="100000"/>
              </a:lnSpc>
              <a:spcBef>
                <a:spcPts val="755"/>
              </a:spcBef>
            </a:pP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192.168.0.5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866632" y="2369819"/>
            <a:ext cx="1083945" cy="266700"/>
          </a:xfrm>
          <a:custGeom>
            <a:avLst/>
            <a:gdLst/>
            <a:ahLst/>
            <a:cxnLst/>
            <a:rect l="l" t="t" r="r" b="b"/>
            <a:pathLst>
              <a:path w="1083945" h="266700">
                <a:moveTo>
                  <a:pt x="265176" y="134874"/>
                </a:moveTo>
                <a:lnTo>
                  <a:pt x="258419" y="93230"/>
                </a:lnTo>
                <a:lnTo>
                  <a:pt x="239598" y="57035"/>
                </a:lnTo>
                <a:lnTo>
                  <a:pt x="210908" y="28498"/>
                </a:lnTo>
                <a:lnTo>
                  <a:pt x="174510" y="9779"/>
                </a:lnTo>
                <a:lnTo>
                  <a:pt x="132588" y="3048"/>
                </a:lnTo>
                <a:lnTo>
                  <a:pt x="90652" y="9779"/>
                </a:lnTo>
                <a:lnTo>
                  <a:pt x="54254" y="28498"/>
                </a:lnTo>
                <a:lnTo>
                  <a:pt x="25565" y="57035"/>
                </a:lnTo>
                <a:lnTo>
                  <a:pt x="6743" y="93230"/>
                </a:lnTo>
                <a:lnTo>
                  <a:pt x="0" y="134874"/>
                </a:lnTo>
                <a:lnTo>
                  <a:pt x="6743" y="176530"/>
                </a:lnTo>
                <a:lnTo>
                  <a:pt x="25565" y="212725"/>
                </a:lnTo>
                <a:lnTo>
                  <a:pt x="54254" y="241261"/>
                </a:lnTo>
                <a:lnTo>
                  <a:pt x="90652" y="259981"/>
                </a:lnTo>
                <a:lnTo>
                  <a:pt x="132588" y="266700"/>
                </a:lnTo>
                <a:lnTo>
                  <a:pt x="174510" y="259981"/>
                </a:lnTo>
                <a:lnTo>
                  <a:pt x="210908" y="241261"/>
                </a:lnTo>
                <a:lnTo>
                  <a:pt x="239598" y="212725"/>
                </a:lnTo>
                <a:lnTo>
                  <a:pt x="258419" y="176530"/>
                </a:lnTo>
                <a:lnTo>
                  <a:pt x="265176" y="134874"/>
                </a:lnTo>
                <a:close/>
              </a:path>
              <a:path w="1083945" h="266700">
                <a:moveTo>
                  <a:pt x="673608" y="132588"/>
                </a:moveTo>
                <a:lnTo>
                  <a:pt x="666877" y="90665"/>
                </a:lnTo>
                <a:lnTo>
                  <a:pt x="648157" y="54267"/>
                </a:lnTo>
                <a:lnTo>
                  <a:pt x="619620" y="25577"/>
                </a:lnTo>
                <a:lnTo>
                  <a:pt x="583425" y="6756"/>
                </a:lnTo>
                <a:lnTo>
                  <a:pt x="541782" y="0"/>
                </a:lnTo>
                <a:lnTo>
                  <a:pt x="500126" y="6756"/>
                </a:lnTo>
                <a:lnTo>
                  <a:pt x="463931" y="25577"/>
                </a:lnTo>
                <a:lnTo>
                  <a:pt x="435394" y="54267"/>
                </a:lnTo>
                <a:lnTo>
                  <a:pt x="416674" y="90665"/>
                </a:lnTo>
                <a:lnTo>
                  <a:pt x="409956" y="132588"/>
                </a:lnTo>
                <a:lnTo>
                  <a:pt x="416674" y="174523"/>
                </a:lnTo>
                <a:lnTo>
                  <a:pt x="435394" y="210921"/>
                </a:lnTo>
                <a:lnTo>
                  <a:pt x="463931" y="239610"/>
                </a:lnTo>
                <a:lnTo>
                  <a:pt x="500126" y="258432"/>
                </a:lnTo>
                <a:lnTo>
                  <a:pt x="541782" y="265176"/>
                </a:lnTo>
                <a:lnTo>
                  <a:pt x="583425" y="258432"/>
                </a:lnTo>
                <a:lnTo>
                  <a:pt x="619620" y="239610"/>
                </a:lnTo>
                <a:lnTo>
                  <a:pt x="648157" y="210921"/>
                </a:lnTo>
                <a:lnTo>
                  <a:pt x="666877" y="174523"/>
                </a:lnTo>
                <a:lnTo>
                  <a:pt x="673608" y="132588"/>
                </a:lnTo>
                <a:close/>
              </a:path>
              <a:path w="1083945" h="266700">
                <a:moveTo>
                  <a:pt x="1083564" y="131826"/>
                </a:moveTo>
                <a:lnTo>
                  <a:pt x="1076833" y="90182"/>
                </a:lnTo>
                <a:lnTo>
                  <a:pt x="1058113" y="53987"/>
                </a:lnTo>
                <a:lnTo>
                  <a:pt x="1029576" y="25450"/>
                </a:lnTo>
                <a:lnTo>
                  <a:pt x="993381" y="6731"/>
                </a:lnTo>
                <a:lnTo>
                  <a:pt x="951738" y="0"/>
                </a:lnTo>
                <a:lnTo>
                  <a:pt x="910082" y="6731"/>
                </a:lnTo>
                <a:lnTo>
                  <a:pt x="873887" y="25450"/>
                </a:lnTo>
                <a:lnTo>
                  <a:pt x="845350" y="53987"/>
                </a:lnTo>
                <a:lnTo>
                  <a:pt x="826630" y="90182"/>
                </a:lnTo>
                <a:lnTo>
                  <a:pt x="819912" y="131826"/>
                </a:lnTo>
                <a:lnTo>
                  <a:pt x="826630" y="173482"/>
                </a:lnTo>
                <a:lnTo>
                  <a:pt x="845350" y="209677"/>
                </a:lnTo>
                <a:lnTo>
                  <a:pt x="873887" y="238213"/>
                </a:lnTo>
                <a:lnTo>
                  <a:pt x="910082" y="256933"/>
                </a:lnTo>
                <a:lnTo>
                  <a:pt x="951738" y="263652"/>
                </a:lnTo>
                <a:lnTo>
                  <a:pt x="993381" y="256933"/>
                </a:lnTo>
                <a:lnTo>
                  <a:pt x="1029576" y="238213"/>
                </a:lnTo>
                <a:lnTo>
                  <a:pt x="1058113" y="209677"/>
                </a:lnTo>
                <a:lnTo>
                  <a:pt x="1076833" y="173482"/>
                </a:lnTo>
                <a:lnTo>
                  <a:pt x="1083564" y="13182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7131" y="6565392"/>
            <a:ext cx="175260" cy="17678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9237726" y="6503314"/>
            <a:ext cx="838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745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Swarm: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25" dirty="0">
                <a:solidFill>
                  <a:srgbClr val="FFFFFF"/>
                </a:solidFill>
              </a:rPr>
              <a:t>Overlay </a:t>
            </a:r>
            <a:r>
              <a:rPr spc="-229" dirty="0">
                <a:solidFill>
                  <a:srgbClr val="FFFFFF"/>
                </a:solidFill>
              </a:rPr>
              <a:t>driver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484" y="3883152"/>
            <a:ext cx="5971032" cy="24444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419" y="4890515"/>
            <a:ext cx="4771644" cy="14371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102" y="6501790"/>
            <a:ext cx="2915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https://docs.docker.com/engine/swarm/ingress/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210" y="948004"/>
            <a:ext cx="11059795" cy="382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53745" indent="-457834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70534" algn="l"/>
              </a:tabLst>
            </a:pP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Bridge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networks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apply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running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daemon host.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communication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among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running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daemon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hosts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swarm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use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overlay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 marL="469900" marR="194945" indent="-457834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network,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default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C2D53"/>
                </a:solidFill>
                <a:latin typeface="Trebuchet MS"/>
                <a:cs typeface="Trebuchet MS"/>
              </a:rPr>
              <a:t>in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g</a:t>
            </a:r>
            <a:r>
              <a:rPr sz="2400" spc="-120" dirty="0">
                <a:solidFill>
                  <a:srgbClr val="FC2D53"/>
                </a:solidFill>
                <a:latin typeface="Trebuchet MS"/>
                <a:cs typeface="Trebuchet MS"/>
              </a:rPr>
              <a:t>ress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network,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overlay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  <a:p>
            <a:pPr marL="469900" marR="508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Overlay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spans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entire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cluster,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allowing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ntainers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rebuchet MS"/>
              <a:cs typeface="Trebuchet MS"/>
            </a:endParaRPr>
          </a:p>
          <a:p>
            <a:pPr marL="358775">
              <a:lnSpc>
                <a:spcPct val="100000"/>
              </a:lnSpc>
              <a:spcBef>
                <a:spcPts val="5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net</a:t>
            </a:r>
            <a:r>
              <a:rPr sz="2400" spc="-220" dirty="0">
                <a:solidFill>
                  <a:srgbClr val="FC2D53"/>
                </a:solidFill>
                <a:latin typeface="Trebuchet MS"/>
                <a:cs typeface="Trebuchet MS"/>
              </a:rPr>
              <a:t>w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ork </a:t>
            </a:r>
            <a:r>
              <a:rPr sz="2400" spc="-110" dirty="0">
                <a:solidFill>
                  <a:srgbClr val="FC2D53"/>
                </a:solidFill>
                <a:latin typeface="Trebuchet MS"/>
                <a:cs typeface="Trebuchet MS"/>
              </a:rPr>
              <a:t>ls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770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Swarm: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Start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195" dirty="0">
                <a:solidFill>
                  <a:srgbClr val="FFFFFF"/>
                </a:solidFill>
              </a:rPr>
              <a:t>a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cl</a:t>
            </a:r>
            <a:r>
              <a:rPr spc="-305" dirty="0">
                <a:solidFill>
                  <a:srgbClr val="FFFFFF"/>
                </a:solidFill>
              </a:rPr>
              <a:t>u</a:t>
            </a:r>
            <a:r>
              <a:rPr spc="-225" dirty="0">
                <a:solidFill>
                  <a:srgbClr val="FFFFFF"/>
                </a:solidFill>
              </a:rPr>
              <a:t>ster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2231" y="1557527"/>
            <a:ext cx="11582400" cy="2917190"/>
          </a:xfrm>
          <a:custGeom>
            <a:avLst/>
            <a:gdLst/>
            <a:ahLst/>
            <a:cxnLst/>
            <a:rect l="l" t="t" r="r" b="b"/>
            <a:pathLst>
              <a:path w="11582400" h="2917190">
                <a:moveTo>
                  <a:pt x="11582400" y="0"/>
                </a:moveTo>
                <a:lnTo>
                  <a:pt x="0" y="0"/>
                </a:lnTo>
                <a:lnTo>
                  <a:pt x="0" y="2916936"/>
                </a:lnTo>
                <a:lnTo>
                  <a:pt x="11582400" y="2916936"/>
                </a:lnTo>
                <a:lnTo>
                  <a:pt x="115824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0667" y="1559813"/>
            <a:ext cx="801624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root@docker-master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FC000"/>
                </a:solidFill>
                <a:latin typeface="Trebuchet MS"/>
                <a:cs typeface="Trebuchet MS"/>
              </a:rPr>
              <a:t>docker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swarm</a:t>
            </a:r>
            <a:r>
              <a:rPr sz="20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C000"/>
                </a:solidFill>
                <a:latin typeface="Trebuchet MS"/>
                <a:cs typeface="Trebuchet MS"/>
              </a:rPr>
              <a:t>init</a:t>
            </a:r>
            <a:r>
              <a:rPr sz="2000" spc="-125" dirty="0">
                <a:solidFill>
                  <a:srgbClr val="FFC000"/>
                </a:solidFill>
                <a:latin typeface="Trebuchet MS"/>
                <a:cs typeface="Trebuchet MS"/>
              </a:rPr>
              <a:t> --advertise-addr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192.168.0.100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70" dirty="0">
                <a:solidFill>
                  <a:srgbClr val="FC2D53"/>
                </a:solidFill>
                <a:latin typeface="Trebuchet MS"/>
                <a:cs typeface="Trebuchet MS"/>
              </a:rPr>
              <a:t>Swarm</a:t>
            </a:r>
            <a:r>
              <a:rPr sz="20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C2D53"/>
                </a:solidFill>
                <a:latin typeface="Trebuchet MS"/>
                <a:cs typeface="Trebuchet MS"/>
              </a:rPr>
              <a:t>initialized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current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(pet61mspmyfvk6lz0klisd9e9)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manager.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667" y="2474213"/>
            <a:ext cx="1019111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9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2180E4"/>
                </a:solidFill>
                <a:latin typeface="Trebuchet MS"/>
                <a:cs typeface="Trebuchet MS"/>
              </a:rPr>
              <a:t>add</a:t>
            </a:r>
            <a:r>
              <a:rPr sz="2000" spc="-120" dirty="0">
                <a:solidFill>
                  <a:srgbClr val="2180E4"/>
                </a:solidFill>
                <a:latin typeface="Trebuchet MS"/>
                <a:cs typeface="Trebuchet MS"/>
              </a:rPr>
              <a:t> a </a:t>
            </a:r>
            <a:r>
              <a:rPr sz="2000" spc="-135" dirty="0">
                <a:solidFill>
                  <a:srgbClr val="2180E4"/>
                </a:solidFill>
                <a:latin typeface="Trebuchet MS"/>
                <a:cs typeface="Trebuchet MS"/>
              </a:rPr>
              <a:t>worker</a:t>
            </a:r>
            <a:r>
              <a:rPr sz="2000" spc="-13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this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swarm,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run 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command: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L="12700" marR="5080" indent="246379">
              <a:lnSpc>
                <a:spcPct val="100000"/>
              </a:lnSpc>
            </a:pP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--token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SWMTKN-1-3kabuqlekspyqdk02vj0strami9mcysj8lw4klp5cwmh3wm4ej- </a:t>
            </a:r>
            <a:r>
              <a:rPr sz="2000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9rlom6m90chce1tgi0ke58t4l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192.168.0.100:2377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9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2180E4"/>
                </a:solidFill>
                <a:latin typeface="Trebuchet MS"/>
                <a:cs typeface="Trebuchet MS"/>
              </a:rPr>
              <a:t>add</a:t>
            </a:r>
            <a:r>
              <a:rPr sz="2000" spc="-110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2180E4"/>
                </a:solidFill>
                <a:latin typeface="Trebuchet MS"/>
                <a:cs typeface="Trebuchet MS"/>
              </a:rPr>
              <a:t>a</a:t>
            </a:r>
            <a:r>
              <a:rPr sz="2000" spc="-114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2180E4"/>
                </a:solidFill>
                <a:latin typeface="Trebuchet MS"/>
                <a:cs typeface="Trebuchet MS"/>
              </a:rPr>
              <a:t>manager</a:t>
            </a:r>
            <a:r>
              <a:rPr sz="2000" spc="-145" dirty="0">
                <a:solidFill>
                  <a:srgbClr val="2180E4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this swarm,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'docker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join-token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manager'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follow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instructions.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667" y="1010538"/>
            <a:ext cx="6951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swarm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init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--advertise-addr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C2D53"/>
                </a:solidFill>
                <a:latin typeface="Trebuchet MS"/>
                <a:cs typeface="Trebuchet MS"/>
              </a:rPr>
              <a:t>MANAGER_IP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2231" y="4888991"/>
            <a:ext cx="11582400" cy="1597660"/>
          </a:xfrm>
          <a:custGeom>
            <a:avLst/>
            <a:gdLst/>
            <a:ahLst/>
            <a:cxnLst/>
            <a:rect l="l" t="t" r="r" b="b"/>
            <a:pathLst>
              <a:path w="11582400" h="1597660">
                <a:moveTo>
                  <a:pt x="11582400" y="0"/>
                </a:moveTo>
                <a:lnTo>
                  <a:pt x="0" y="0"/>
                </a:lnTo>
                <a:lnTo>
                  <a:pt x="0" y="1597152"/>
                </a:lnTo>
                <a:lnTo>
                  <a:pt x="11582400" y="1597152"/>
                </a:lnTo>
                <a:lnTo>
                  <a:pt x="115824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3367" y="5023484"/>
            <a:ext cx="1090422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root@docker-slave01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FC000"/>
                </a:solidFill>
                <a:latin typeface="Trebuchet MS"/>
                <a:cs typeface="Trebuchet MS"/>
              </a:rPr>
              <a:t>docker 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swarm 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join </a:t>
            </a:r>
            <a:r>
              <a:rPr sz="2000" spc="-120" dirty="0">
                <a:solidFill>
                  <a:srgbClr val="FFC000"/>
                </a:solidFill>
                <a:latin typeface="Trebuchet MS"/>
                <a:cs typeface="Trebuchet MS"/>
              </a:rPr>
              <a:t>--token </a:t>
            </a:r>
            <a:r>
              <a:rPr sz="2000" spc="10" dirty="0">
                <a:solidFill>
                  <a:srgbClr val="FFC000"/>
                </a:solidFill>
                <a:latin typeface="Trebuchet MS"/>
                <a:cs typeface="Trebuchet MS"/>
              </a:rPr>
              <a:t>SWMTKN-1- </a:t>
            </a:r>
            <a:r>
              <a:rPr sz="2000" spc="1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C000"/>
                </a:solidFill>
                <a:latin typeface="Trebuchet MS"/>
                <a:cs typeface="Trebuchet MS"/>
              </a:rPr>
              <a:t>3kabuqlekspyqdk02vj0strami9mcysj8lw4klp5cwmh3wm4ej-9rlom6m90chce1tgi0ke58t4l</a:t>
            </a:r>
            <a:r>
              <a:rPr sz="20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192.168.0.100:2377 </a:t>
            </a:r>
            <a:r>
              <a:rPr sz="2000" spc="-58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C2D53"/>
                </a:solidFill>
                <a:latin typeface="Trebuchet MS"/>
                <a:cs typeface="Trebuchet MS"/>
              </a:rPr>
              <a:t>This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C2D53"/>
                </a:solidFill>
                <a:latin typeface="Trebuchet MS"/>
                <a:cs typeface="Trebuchet MS"/>
              </a:rPr>
              <a:t>node</a:t>
            </a:r>
            <a:r>
              <a:rPr sz="20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FC2D53"/>
                </a:solidFill>
                <a:latin typeface="Trebuchet MS"/>
                <a:cs typeface="Trebuchet MS"/>
              </a:rPr>
              <a:t>joined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 a</a:t>
            </a:r>
            <a:r>
              <a:rPr sz="2000" spc="-114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C2D53"/>
                </a:solidFill>
                <a:latin typeface="Trebuchet MS"/>
                <a:cs typeface="Trebuchet MS"/>
              </a:rPr>
              <a:t>swarm</a:t>
            </a:r>
            <a:r>
              <a:rPr sz="20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C2D53"/>
                </a:solidFill>
                <a:latin typeface="Trebuchet MS"/>
                <a:cs typeface="Trebuchet MS"/>
              </a:rPr>
              <a:t>as</a:t>
            </a:r>
            <a:r>
              <a:rPr sz="2000" spc="-120" dirty="0">
                <a:solidFill>
                  <a:srgbClr val="FC2D53"/>
                </a:solidFill>
                <a:latin typeface="Trebuchet MS"/>
                <a:cs typeface="Trebuchet MS"/>
              </a:rPr>
              <a:t> a</a:t>
            </a:r>
            <a:r>
              <a:rPr sz="20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C2D53"/>
                </a:solidFill>
                <a:latin typeface="Trebuchet MS"/>
                <a:cs typeface="Trebuchet MS"/>
              </a:rPr>
              <a:t>worker.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367" y="5938215"/>
            <a:ext cx="37712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root@docker-slave01:/home/osboxes#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38385" y="1684020"/>
            <a:ext cx="2421890" cy="586740"/>
          </a:xfrm>
          <a:custGeom>
            <a:avLst/>
            <a:gdLst/>
            <a:ahLst/>
            <a:cxnLst/>
            <a:rect l="l" t="t" r="r" b="b"/>
            <a:pathLst>
              <a:path w="2421890" h="586739">
                <a:moveTo>
                  <a:pt x="2323592" y="0"/>
                </a:moveTo>
                <a:lnTo>
                  <a:pt x="438912" y="0"/>
                </a:lnTo>
                <a:lnTo>
                  <a:pt x="400861" y="7689"/>
                </a:lnTo>
                <a:lnTo>
                  <a:pt x="369776" y="28654"/>
                </a:lnTo>
                <a:lnTo>
                  <a:pt x="348811" y="59739"/>
                </a:lnTo>
                <a:lnTo>
                  <a:pt x="341122" y="97789"/>
                </a:lnTo>
                <a:lnTo>
                  <a:pt x="0" y="204977"/>
                </a:lnTo>
                <a:lnTo>
                  <a:pt x="341122" y="244475"/>
                </a:lnTo>
                <a:lnTo>
                  <a:pt x="341122" y="488950"/>
                </a:lnTo>
                <a:lnTo>
                  <a:pt x="348811" y="527000"/>
                </a:lnTo>
                <a:lnTo>
                  <a:pt x="369776" y="558085"/>
                </a:lnTo>
                <a:lnTo>
                  <a:pt x="400861" y="579050"/>
                </a:lnTo>
                <a:lnTo>
                  <a:pt x="438912" y="586739"/>
                </a:lnTo>
                <a:lnTo>
                  <a:pt x="2323592" y="586739"/>
                </a:lnTo>
                <a:lnTo>
                  <a:pt x="2361642" y="579050"/>
                </a:lnTo>
                <a:lnTo>
                  <a:pt x="2392727" y="558085"/>
                </a:lnTo>
                <a:lnTo>
                  <a:pt x="2413692" y="527000"/>
                </a:lnTo>
                <a:lnTo>
                  <a:pt x="2421382" y="488950"/>
                </a:lnTo>
                <a:lnTo>
                  <a:pt x="2421382" y="97789"/>
                </a:lnTo>
                <a:lnTo>
                  <a:pt x="2413692" y="59739"/>
                </a:lnTo>
                <a:lnTo>
                  <a:pt x="2392727" y="28654"/>
                </a:lnTo>
                <a:lnTo>
                  <a:pt x="2361642" y="7689"/>
                </a:lnTo>
                <a:lnTo>
                  <a:pt x="2323592" y="0"/>
                </a:lnTo>
                <a:close/>
              </a:path>
            </a:pathLst>
          </a:custGeom>
          <a:solidFill>
            <a:srgbClr val="4658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86264" y="1724405"/>
            <a:ext cx="1493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38385" y="5725667"/>
            <a:ext cx="2421890" cy="586740"/>
          </a:xfrm>
          <a:custGeom>
            <a:avLst/>
            <a:gdLst/>
            <a:ahLst/>
            <a:cxnLst/>
            <a:rect l="l" t="t" r="r" b="b"/>
            <a:pathLst>
              <a:path w="2421890" h="586739">
                <a:moveTo>
                  <a:pt x="2323592" y="0"/>
                </a:moveTo>
                <a:lnTo>
                  <a:pt x="438912" y="0"/>
                </a:lnTo>
                <a:lnTo>
                  <a:pt x="400861" y="7684"/>
                </a:lnTo>
                <a:lnTo>
                  <a:pt x="369776" y="28640"/>
                </a:lnTo>
                <a:lnTo>
                  <a:pt x="348811" y="59723"/>
                </a:lnTo>
                <a:lnTo>
                  <a:pt x="341122" y="97789"/>
                </a:lnTo>
                <a:lnTo>
                  <a:pt x="0" y="205041"/>
                </a:lnTo>
                <a:lnTo>
                  <a:pt x="341122" y="244474"/>
                </a:lnTo>
                <a:lnTo>
                  <a:pt x="341122" y="488949"/>
                </a:lnTo>
                <a:lnTo>
                  <a:pt x="348811" y="527011"/>
                </a:lnTo>
                <a:lnTo>
                  <a:pt x="369776" y="558095"/>
                </a:lnTo>
                <a:lnTo>
                  <a:pt x="400861" y="579054"/>
                </a:lnTo>
                <a:lnTo>
                  <a:pt x="438912" y="586739"/>
                </a:lnTo>
                <a:lnTo>
                  <a:pt x="2323592" y="586739"/>
                </a:lnTo>
                <a:lnTo>
                  <a:pt x="2361642" y="579054"/>
                </a:lnTo>
                <a:lnTo>
                  <a:pt x="2392727" y="558095"/>
                </a:lnTo>
                <a:lnTo>
                  <a:pt x="2413692" y="527011"/>
                </a:lnTo>
                <a:lnTo>
                  <a:pt x="2421382" y="488949"/>
                </a:lnTo>
                <a:lnTo>
                  <a:pt x="2421382" y="97789"/>
                </a:lnTo>
                <a:lnTo>
                  <a:pt x="2413692" y="59723"/>
                </a:lnTo>
                <a:lnTo>
                  <a:pt x="2392727" y="28640"/>
                </a:lnTo>
                <a:lnTo>
                  <a:pt x="2361642" y="7684"/>
                </a:lnTo>
                <a:lnTo>
                  <a:pt x="2323592" y="0"/>
                </a:lnTo>
                <a:close/>
              </a:path>
            </a:pathLst>
          </a:custGeom>
          <a:solidFill>
            <a:srgbClr val="4658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98964" y="5766612"/>
            <a:ext cx="1486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worker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1010538"/>
            <a:ext cx="19964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nod</a:t>
            </a:r>
            <a:r>
              <a:rPr sz="2800" spc="-30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l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433" y="3073654"/>
            <a:ext cx="3383915" cy="2183130"/>
            <a:chOff x="551433" y="3073654"/>
            <a:chExt cx="3383915" cy="21831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619" y="3246120"/>
              <a:ext cx="358139" cy="4221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593" y="3083814"/>
              <a:ext cx="3363595" cy="2162810"/>
            </a:xfrm>
            <a:custGeom>
              <a:avLst/>
              <a:gdLst/>
              <a:ahLst/>
              <a:cxnLst/>
              <a:rect l="l" t="t" r="r" b="b"/>
              <a:pathLst>
                <a:path w="3363595" h="2162810">
                  <a:moveTo>
                    <a:pt x="0" y="360425"/>
                  </a:moveTo>
                  <a:lnTo>
                    <a:pt x="3290" y="311528"/>
                  </a:lnTo>
                  <a:lnTo>
                    <a:pt x="12874" y="264627"/>
                  </a:lnTo>
                  <a:lnTo>
                    <a:pt x="28323" y="220152"/>
                  </a:lnTo>
                  <a:lnTo>
                    <a:pt x="49208" y="178533"/>
                  </a:lnTo>
                  <a:lnTo>
                    <a:pt x="75099" y="140201"/>
                  </a:lnTo>
                  <a:lnTo>
                    <a:pt x="105567" y="105584"/>
                  </a:lnTo>
                  <a:lnTo>
                    <a:pt x="140182" y="75114"/>
                  </a:lnTo>
                  <a:lnTo>
                    <a:pt x="178514" y="49219"/>
                  </a:lnTo>
                  <a:lnTo>
                    <a:pt x="220136" y="28330"/>
                  </a:lnTo>
                  <a:lnTo>
                    <a:pt x="264617" y="12878"/>
                  </a:lnTo>
                  <a:lnTo>
                    <a:pt x="311527" y="3291"/>
                  </a:lnTo>
                  <a:lnTo>
                    <a:pt x="360438" y="0"/>
                  </a:lnTo>
                  <a:lnTo>
                    <a:pt x="3003042" y="0"/>
                  </a:lnTo>
                  <a:lnTo>
                    <a:pt x="3051939" y="3291"/>
                  </a:lnTo>
                  <a:lnTo>
                    <a:pt x="3098840" y="12878"/>
                  </a:lnTo>
                  <a:lnTo>
                    <a:pt x="3143315" y="28330"/>
                  </a:lnTo>
                  <a:lnTo>
                    <a:pt x="3184934" y="49219"/>
                  </a:lnTo>
                  <a:lnTo>
                    <a:pt x="3223266" y="75114"/>
                  </a:lnTo>
                  <a:lnTo>
                    <a:pt x="3257883" y="105584"/>
                  </a:lnTo>
                  <a:lnTo>
                    <a:pt x="3288353" y="140201"/>
                  </a:lnTo>
                  <a:lnTo>
                    <a:pt x="3314248" y="178533"/>
                  </a:lnTo>
                  <a:lnTo>
                    <a:pt x="3335137" y="220152"/>
                  </a:lnTo>
                  <a:lnTo>
                    <a:pt x="3350589" y="264627"/>
                  </a:lnTo>
                  <a:lnTo>
                    <a:pt x="3360176" y="311528"/>
                  </a:lnTo>
                  <a:lnTo>
                    <a:pt x="3363468" y="360425"/>
                  </a:lnTo>
                  <a:lnTo>
                    <a:pt x="3363468" y="1802130"/>
                  </a:lnTo>
                  <a:lnTo>
                    <a:pt x="3360176" y="1851027"/>
                  </a:lnTo>
                  <a:lnTo>
                    <a:pt x="3350589" y="1897928"/>
                  </a:lnTo>
                  <a:lnTo>
                    <a:pt x="3335137" y="1942403"/>
                  </a:lnTo>
                  <a:lnTo>
                    <a:pt x="3314248" y="1984022"/>
                  </a:lnTo>
                  <a:lnTo>
                    <a:pt x="3288353" y="2022354"/>
                  </a:lnTo>
                  <a:lnTo>
                    <a:pt x="3257883" y="2056971"/>
                  </a:lnTo>
                  <a:lnTo>
                    <a:pt x="3223266" y="2087441"/>
                  </a:lnTo>
                  <a:lnTo>
                    <a:pt x="3184934" y="2113336"/>
                  </a:lnTo>
                  <a:lnTo>
                    <a:pt x="3143315" y="2134225"/>
                  </a:lnTo>
                  <a:lnTo>
                    <a:pt x="3098840" y="2149677"/>
                  </a:lnTo>
                  <a:lnTo>
                    <a:pt x="3051939" y="2159264"/>
                  </a:lnTo>
                  <a:lnTo>
                    <a:pt x="3003042" y="2162556"/>
                  </a:lnTo>
                  <a:lnTo>
                    <a:pt x="360438" y="2162556"/>
                  </a:lnTo>
                  <a:lnTo>
                    <a:pt x="311527" y="2159264"/>
                  </a:lnTo>
                  <a:lnTo>
                    <a:pt x="264617" y="2149677"/>
                  </a:lnTo>
                  <a:lnTo>
                    <a:pt x="220136" y="2134225"/>
                  </a:lnTo>
                  <a:lnTo>
                    <a:pt x="178514" y="2113336"/>
                  </a:lnTo>
                  <a:lnTo>
                    <a:pt x="140182" y="2087441"/>
                  </a:lnTo>
                  <a:lnTo>
                    <a:pt x="105567" y="2056971"/>
                  </a:lnTo>
                  <a:lnTo>
                    <a:pt x="75099" y="2022354"/>
                  </a:lnTo>
                  <a:lnTo>
                    <a:pt x="49208" y="1984022"/>
                  </a:lnTo>
                  <a:lnTo>
                    <a:pt x="28323" y="1942403"/>
                  </a:lnTo>
                  <a:lnTo>
                    <a:pt x="12874" y="1897928"/>
                  </a:lnTo>
                  <a:lnTo>
                    <a:pt x="3290" y="1851027"/>
                  </a:lnTo>
                  <a:lnTo>
                    <a:pt x="0" y="1802130"/>
                  </a:lnTo>
                  <a:lnTo>
                    <a:pt x="0" y="36042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3561" y="4845177"/>
            <a:ext cx="131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aster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0941" y="3303270"/>
            <a:ext cx="1461770" cy="1021080"/>
          </a:xfrm>
          <a:custGeom>
            <a:avLst/>
            <a:gdLst/>
            <a:ahLst/>
            <a:cxnLst/>
            <a:rect l="l" t="t" r="r" b="b"/>
            <a:pathLst>
              <a:path w="1461770" h="1021079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80" y="0"/>
                </a:lnTo>
                <a:lnTo>
                  <a:pt x="1291336" y="0"/>
                </a:lnTo>
                <a:lnTo>
                  <a:pt x="1336573" y="6079"/>
                </a:lnTo>
                <a:lnTo>
                  <a:pt x="1377225" y="23236"/>
                </a:lnTo>
                <a:lnTo>
                  <a:pt x="1411668" y="49847"/>
                </a:lnTo>
                <a:lnTo>
                  <a:pt x="1438279" y="84290"/>
                </a:lnTo>
                <a:lnTo>
                  <a:pt x="1455436" y="124942"/>
                </a:lnTo>
                <a:lnTo>
                  <a:pt x="1461516" y="170179"/>
                </a:lnTo>
                <a:lnTo>
                  <a:pt x="1461516" y="850899"/>
                </a:lnTo>
                <a:lnTo>
                  <a:pt x="1455436" y="896137"/>
                </a:lnTo>
                <a:lnTo>
                  <a:pt x="1438279" y="936789"/>
                </a:lnTo>
                <a:lnTo>
                  <a:pt x="1411668" y="971232"/>
                </a:lnTo>
                <a:lnTo>
                  <a:pt x="1377225" y="997843"/>
                </a:lnTo>
                <a:lnTo>
                  <a:pt x="1336573" y="1015000"/>
                </a:lnTo>
                <a:lnTo>
                  <a:pt x="1291336" y="1021079"/>
                </a:lnTo>
                <a:lnTo>
                  <a:pt x="170180" y="1021079"/>
                </a:lnTo>
                <a:lnTo>
                  <a:pt x="124942" y="1015000"/>
                </a:lnTo>
                <a:lnTo>
                  <a:pt x="84290" y="997843"/>
                </a:lnTo>
                <a:lnTo>
                  <a:pt x="49847" y="971232"/>
                </a:lnTo>
                <a:lnTo>
                  <a:pt x="23236" y="936789"/>
                </a:lnTo>
                <a:lnTo>
                  <a:pt x="6079" y="896137"/>
                </a:lnTo>
                <a:lnTo>
                  <a:pt x="0" y="850899"/>
                </a:lnTo>
                <a:lnTo>
                  <a:pt x="0" y="170179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5289" y="4038345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fron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1911" y="3413759"/>
            <a:ext cx="2034539" cy="1835150"/>
            <a:chOff x="1581911" y="3413759"/>
            <a:chExt cx="2034539" cy="18351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11" y="3413759"/>
              <a:ext cx="368807" cy="368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11423" y="5021579"/>
              <a:ext cx="605155" cy="227329"/>
            </a:xfrm>
            <a:custGeom>
              <a:avLst/>
              <a:gdLst/>
              <a:ahLst/>
              <a:cxnLst/>
              <a:rect l="l" t="t" r="r" b="b"/>
              <a:pathLst>
                <a:path w="605154" h="227329">
                  <a:moveTo>
                    <a:pt x="605027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605027" y="227076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43555" y="3557015"/>
            <a:ext cx="358140" cy="36893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112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56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4527" y="3615944"/>
            <a:ext cx="472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910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9463" y="5001514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62465" y="3069082"/>
            <a:ext cx="4947920" cy="2183130"/>
            <a:chOff x="2962465" y="3069082"/>
            <a:chExt cx="4947920" cy="2183130"/>
          </a:xfrm>
        </p:grpSpPr>
        <p:sp>
          <p:nvSpPr>
            <p:cNvPr id="19" name="object 19"/>
            <p:cNvSpPr/>
            <p:nvPr/>
          </p:nvSpPr>
          <p:spPr>
            <a:xfrm>
              <a:off x="2967227" y="3764280"/>
              <a:ext cx="403860" cy="1192530"/>
            </a:xfrm>
            <a:custGeom>
              <a:avLst/>
              <a:gdLst/>
              <a:ahLst/>
              <a:cxnLst/>
              <a:rect l="l" t="t" r="r" b="b"/>
              <a:pathLst>
                <a:path w="403860" h="1192529">
                  <a:moveTo>
                    <a:pt x="0" y="0"/>
                  </a:moveTo>
                  <a:lnTo>
                    <a:pt x="403606" y="0"/>
                  </a:lnTo>
                  <a:lnTo>
                    <a:pt x="403606" y="1192276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9687" y="3241548"/>
              <a:ext cx="358140" cy="4221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34661" y="3079242"/>
              <a:ext cx="3365500" cy="2162810"/>
            </a:xfrm>
            <a:custGeom>
              <a:avLst/>
              <a:gdLst/>
              <a:ahLst/>
              <a:cxnLst/>
              <a:rect l="l" t="t" r="r" b="b"/>
              <a:pathLst>
                <a:path w="3365500" h="2162810">
                  <a:moveTo>
                    <a:pt x="0" y="360425"/>
                  </a:moveTo>
                  <a:lnTo>
                    <a:pt x="3291" y="311528"/>
                  </a:lnTo>
                  <a:lnTo>
                    <a:pt x="12878" y="264627"/>
                  </a:lnTo>
                  <a:lnTo>
                    <a:pt x="28330" y="220152"/>
                  </a:lnTo>
                  <a:lnTo>
                    <a:pt x="49219" y="178533"/>
                  </a:lnTo>
                  <a:lnTo>
                    <a:pt x="75114" y="140201"/>
                  </a:lnTo>
                  <a:lnTo>
                    <a:pt x="105584" y="105584"/>
                  </a:lnTo>
                  <a:lnTo>
                    <a:pt x="140201" y="75114"/>
                  </a:lnTo>
                  <a:lnTo>
                    <a:pt x="178533" y="49219"/>
                  </a:lnTo>
                  <a:lnTo>
                    <a:pt x="220152" y="28330"/>
                  </a:lnTo>
                  <a:lnTo>
                    <a:pt x="264627" y="12878"/>
                  </a:lnTo>
                  <a:lnTo>
                    <a:pt x="311528" y="3291"/>
                  </a:lnTo>
                  <a:lnTo>
                    <a:pt x="360425" y="0"/>
                  </a:lnTo>
                  <a:lnTo>
                    <a:pt x="3004566" y="0"/>
                  </a:lnTo>
                  <a:lnTo>
                    <a:pt x="3053463" y="3291"/>
                  </a:lnTo>
                  <a:lnTo>
                    <a:pt x="3100364" y="12878"/>
                  </a:lnTo>
                  <a:lnTo>
                    <a:pt x="3144839" y="28330"/>
                  </a:lnTo>
                  <a:lnTo>
                    <a:pt x="3186458" y="49219"/>
                  </a:lnTo>
                  <a:lnTo>
                    <a:pt x="3224790" y="75114"/>
                  </a:lnTo>
                  <a:lnTo>
                    <a:pt x="3259407" y="105584"/>
                  </a:lnTo>
                  <a:lnTo>
                    <a:pt x="3289877" y="140201"/>
                  </a:lnTo>
                  <a:lnTo>
                    <a:pt x="3315772" y="178533"/>
                  </a:lnTo>
                  <a:lnTo>
                    <a:pt x="3336661" y="220152"/>
                  </a:lnTo>
                  <a:lnTo>
                    <a:pt x="3352113" y="264627"/>
                  </a:lnTo>
                  <a:lnTo>
                    <a:pt x="3361700" y="311528"/>
                  </a:lnTo>
                  <a:lnTo>
                    <a:pt x="3364991" y="360425"/>
                  </a:lnTo>
                  <a:lnTo>
                    <a:pt x="3364991" y="1802130"/>
                  </a:lnTo>
                  <a:lnTo>
                    <a:pt x="3361700" y="1851027"/>
                  </a:lnTo>
                  <a:lnTo>
                    <a:pt x="3352113" y="1897928"/>
                  </a:lnTo>
                  <a:lnTo>
                    <a:pt x="3336661" y="1942403"/>
                  </a:lnTo>
                  <a:lnTo>
                    <a:pt x="3315772" y="1984022"/>
                  </a:lnTo>
                  <a:lnTo>
                    <a:pt x="3289877" y="2022354"/>
                  </a:lnTo>
                  <a:lnTo>
                    <a:pt x="3259407" y="2056971"/>
                  </a:lnTo>
                  <a:lnTo>
                    <a:pt x="3224790" y="2087441"/>
                  </a:lnTo>
                  <a:lnTo>
                    <a:pt x="3186458" y="2113336"/>
                  </a:lnTo>
                  <a:lnTo>
                    <a:pt x="3144839" y="2134225"/>
                  </a:lnTo>
                  <a:lnTo>
                    <a:pt x="3100364" y="2149677"/>
                  </a:lnTo>
                  <a:lnTo>
                    <a:pt x="3053463" y="2159264"/>
                  </a:lnTo>
                  <a:lnTo>
                    <a:pt x="3004566" y="2162556"/>
                  </a:lnTo>
                  <a:lnTo>
                    <a:pt x="360425" y="2162556"/>
                  </a:lnTo>
                  <a:lnTo>
                    <a:pt x="311528" y="2159264"/>
                  </a:lnTo>
                  <a:lnTo>
                    <a:pt x="264627" y="2149677"/>
                  </a:lnTo>
                  <a:lnTo>
                    <a:pt x="220152" y="2134225"/>
                  </a:lnTo>
                  <a:lnTo>
                    <a:pt x="178533" y="2113336"/>
                  </a:lnTo>
                  <a:lnTo>
                    <a:pt x="140201" y="2087441"/>
                  </a:lnTo>
                  <a:lnTo>
                    <a:pt x="105584" y="2056971"/>
                  </a:lnTo>
                  <a:lnTo>
                    <a:pt x="75114" y="2022354"/>
                  </a:lnTo>
                  <a:lnTo>
                    <a:pt x="49219" y="1984022"/>
                  </a:lnTo>
                  <a:lnTo>
                    <a:pt x="28330" y="1942403"/>
                  </a:lnTo>
                  <a:lnTo>
                    <a:pt x="12878" y="1897928"/>
                  </a:lnTo>
                  <a:lnTo>
                    <a:pt x="3291" y="1851027"/>
                  </a:lnTo>
                  <a:lnTo>
                    <a:pt x="0" y="1802130"/>
                  </a:lnTo>
                  <a:lnTo>
                    <a:pt x="0" y="36042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00421" y="4840604"/>
            <a:ext cx="1489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worke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63802" y="5305805"/>
            <a:ext cx="5464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5895" algn="l"/>
              </a:tabLst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168.0.100</a:t>
            </a:r>
            <a:r>
              <a:rPr sz="2000" dirty="0">
                <a:solidFill>
                  <a:srgbClr val="FFC000"/>
                </a:solidFill>
                <a:latin typeface="Trebuchet MS"/>
                <a:cs typeface="Trebuchet MS"/>
              </a:rPr>
              <a:t>	</a:t>
            </a:r>
            <a:r>
              <a:rPr sz="3000" spc="-75" baseline="1388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3000" spc="-60" baseline="1388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3000" spc="-254" baseline="1388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3000" spc="-172" baseline="1388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3000" spc="-135" baseline="1388" dirty="0">
                <a:solidFill>
                  <a:srgbClr val="FFC000"/>
                </a:solidFill>
                <a:latin typeface="Trebuchet MS"/>
                <a:cs typeface="Trebuchet MS"/>
              </a:rPr>
              <a:t>168.0.101</a:t>
            </a:r>
            <a:endParaRPr sz="3000" baseline="1388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14009" y="3298697"/>
            <a:ext cx="1461770" cy="1021080"/>
          </a:xfrm>
          <a:custGeom>
            <a:avLst/>
            <a:gdLst/>
            <a:ahLst/>
            <a:cxnLst/>
            <a:rect l="l" t="t" r="r" b="b"/>
            <a:pathLst>
              <a:path w="1461770" h="1021079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79" y="0"/>
                </a:lnTo>
                <a:lnTo>
                  <a:pt x="1291336" y="0"/>
                </a:lnTo>
                <a:lnTo>
                  <a:pt x="1336573" y="6079"/>
                </a:lnTo>
                <a:lnTo>
                  <a:pt x="1377225" y="23236"/>
                </a:lnTo>
                <a:lnTo>
                  <a:pt x="1411668" y="49847"/>
                </a:lnTo>
                <a:lnTo>
                  <a:pt x="1438279" y="84290"/>
                </a:lnTo>
                <a:lnTo>
                  <a:pt x="1455436" y="124942"/>
                </a:lnTo>
                <a:lnTo>
                  <a:pt x="1461515" y="170179"/>
                </a:lnTo>
                <a:lnTo>
                  <a:pt x="1461515" y="850900"/>
                </a:lnTo>
                <a:lnTo>
                  <a:pt x="1455436" y="896137"/>
                </a:lnTo>
                <a:lnTo>
                  <a:pt x="1438279" y="936789"/>
                </a:lnTo>
                <a:lnTo>
                  <a:pt x="1411668" y="971232"/>
                </a:lnTo>
                <a:lnTo>
                  <a:pt x="1377225" y="997843"/>
                </a:lnTo>
                <a:lnTo>
                  <a:pt x="1336573" y="1015000"/>
                </a:lnTo>
                <a:lnTo>
                  <a:pt x="1291336" y="1021079"/>
                </a:lnTo>
                <a:lnTo>
                  <a:pt x="170179" y="1021079"/>
                </a:lnTo>
                <a:lnTo>
                  <a:pt x="124942" y="1015000"/>
                </a:lnTo>
                <a:lnTo>
                  <a:pt x="84290" y="997843"/>
                </a:lnTo>
                <a:lnTo>
                  <a:pt x="49847" y="971232"/>
                </a:lnTo>
                <a:lnTo>
                  <a:pt x="23236" y="936789"/>
                </a:lnTo>
                <a:lnTo>
                  <a:pt x="6079" y="896137"/>
                </a:lnTo>
                <a:lnTo>
                  <a:pt x="0" y="850900"/>
                </a:lnTo>
                <a:lnTo>
                  <a:pt x="0" y="170179"/>
                </a:lnTo>
                <a:close/>
              </a:path>
            </a:pathLst>
          </a:custGeom>
          <a:ln w="19812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58992" y="4033773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fron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54979" y="3409188"/>
            <a:ext cx="2034539" cy="1835150"/>
            <a:chOff x="5554979" y="3409188"/>
            <a:chExt cx="2034539" cy="183515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979" y="3409188"/>
              <a:ext cx="368808" cy="36880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84491" y="5017008"/>
              <a:ext cx="605155" cy="227329"/>
            </a:xfrm>
            <a:custGeom>
              <a:avLst/>
              <a:gdLst/>
              <a:ahLst/>
              <a:cxnLst/>
              <a:rect l="l" t="t" r="r" b="b"/>
              <a:pathLst>
                <a:path w="605154" h="227329">
                  <a:moveTo>
                    <a:pt x="605027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605027" y="227076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16623" y="3552444"/>
            <a:ext cx="358140" cy="36893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112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6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27595" y="3611372"/>
            <a:ext cx="472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910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43166" y="499694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35533" y="3076701"/>
            <a:ext cx="4871720" cy="2183130"/>
            <a:chOff x="6935533" y="3076701"/>
            <a:chExt cx="4871720" cy="2183130"/>
          </a:xfrm>
        </p:grpSpPr>
        <p:sp>
          <p:nvSpPr>
            <p:cNvPr id="33" name="object 33"/>
            <p:cNvSpPr/>
            <p:nvPr/>
          </p:nvSpPr>
          <p:spPr>
            <a:xfrm>
              <a:off x="6940295" y="3759707"/>
              <a:ext cx="403860" cy="1192530"/>
            </a:xfrm>
            <a:custGeom>
              <a:avLst/>
              <a:gdLst/>
              <a:ahLst/>
              <a:cxnLst/>
              <a:rect l="l" t="t" r="r" b="b"/>
              <a:pathLst>
                <a:path w="403859" h="1192529">
                  <a:moveTo>
                    <a:pt x="0" y="0"/>
                  </a:moveTo>
                  <a:lnTo>
                    <a:pt x="403605" y="0"/>
                  </a:lnTo>
                  <a:lnTo>
                    <a:pt x="403605" y="1192276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079" y="3249167"/>
              <a:ext cx="356616" cy="4221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431529" y="3086861"/>
              <a:ext cx="3365500" cy="2162810"/>
            </a:xfrm>
            <a:custGeom>
              <a:avLst/>
              <a:gdLst/>
              <a:ahLst/>
              <a:cxnLst/>
              <a:rect l="l" t="t" r="r" b="b"/>
              <a:pathLst>
                <a:path w="3365500" h="2162810">
                  <a:moveTo>
                    <a:pt x="0" y="360425"/>
                  </a:moveTo>
                  <a:lnTo>
                    <a:pt x="3291" y="311528"/>
                  </a:lnTo>
                  <a:lnTo>
                    <a:pt x="12878" y="264627"/>
                  </a:lnTo>
                  <a:lnTo>
                    <a:pt x="28330" y="220152"/>
                  </a:lnTo>
                  <a:lnTo>
                    <a:pt x="49219" y="178533"/>
                  </a:lnTo>
                  <a:lnTo>
                    <a:pt x="75114" y="140201"/>
                  </a:lnTo>
                  <a:lnTo>
                    <a:pt x="105584" y="105584"/>
                  </a:lnTo>
                  <a:lnTo>
                    <a:pt x="140201" y="75114"/>
                  </a:lnTo>
                  <a:lnTo>
                    <a:pt x="178533" y="49219"/>
                  </a:lnTo>
                  <a:lnTo>
                    <a:pt x="220152" y="28330"/>
                  </a:lnTo>
                  <a:lnTo>
                    <a:pt x="264627" y="12878"/>
                  </a:lnTo>
                  <a:lnTo>
                    <a:pt x="311528" y="3291"/>
                  </a:lnTo>
                  <a:lnTo>
                    <a:pt x="360425" y="0"/>
                  </a:lnTo>
                  <a:lnTo>
                    <a:pt x="3004566" y="0"/>
                  </a:lnTo>
                  <a:lnTo>
                    <a:pt x="3053463" y="3291"/>
                  </a:lnTo>
                  <a:lnTo>
                    <a:pt x="3100364" y="12878"/>
                  </a:lnTo>
                  <a:lnTo>
                    <a:pt x="3144839" y="28330"/>
                  </a:lnTo>
                  <a:lnTo>
                    <a:pt x="3186458" y="49219"/>
                  </a:lnTo>
                  <a:lnTo>
                    <a:pt x="3224790" y="75114"/>
                  </a:lnTo>
                  <a:lnTo>
                    <a:pt x="3259407" y="105584"/>
                  </a:lnTo>
                  <a:lnTo>
                    <a:pt x="3289877" y="140201"/>
                  </a:lnTo>
                  <a:lnTo>
                    <a:pt x="3315772" y="178533"/>
                  </a:lnTo>
                  <a:lnTo>
                    <a:pt x="3336661" y="220152"/>
                  </a:lnTo>
                  <a:lnTo>
                    <a:pt x="3352113" y="264627"/>
                  </a:lnTo>
                  <a:lnTo>
                    <a:pt x="3361700" y="311528"/>
                  </a:lnTo>
                  <a:lnTo>
                    <a:pt x="3364992" y="360425"/>
                  </a:lnTo>
                  <a:lnTo>
                    <a:pt x="3364992" y="1802130"/>
                  </a:lnTo>
                  <a:lnTo>
                    <a:pt x="3361700" y="1851027"/>
                  </a:lnTo>
                  <a:lnTo>
                    <a:pt x="3352113" y="1897928"/>
                  </a:lnTo>
                  <a:lnTo>
                    <a:pt x="3336661" y="1942403"/>
                  </a:lnTo>
                  <a:lnTo>
                    <a:pt x="3315772" y="1984022"/>
                  </a:lnTo>
                  <a:lnTo>
                    <a:pt x="3289877" y="2022354"/>
                  </a:lnTo>
                  <a:lnTo>
                    <a:pt x="3259407" y="2056971"/>
                  </a:lnTo>
                  <a:lnTo>
                    <a:pt x="3224790" y="2087441"/>
                  </a:lnTo>
                  <a:lnTo>
                    <a:pt x="3186458" y="2113336"/>
                  </a:lnTo>
                  <a:lnTo>
                    <a:pt x="3144839" y="2134225"/>
                  </a:lnTo>
                  <a:lnTo>
                    <a:pt x="3100364" y="2149677"/>
                  </a:lnTo>
                  <a:lnTo>
                    <a:pt x="3053463" y="2159264"/>
                  </a:lnTo>
                  <a:lnTo>
                    <a:pt x="3004566" y="2162556"/>
                  </a:lnTo>
                  <a:lnTo>
                    <a:pt x="360425" y="2162556"/>
                  </a:lnTo>
                  <a:lnTo>
                    <a:pt x="311528" y="2159264"/>
                  </a:lnTo>
                  <a:lnTo>
                    <a:pt x="264627" y="2149677"/>
                  </a:lnTo>
                  <a:lnTo>
                    <a:pt x="220152" y="2134225"/>
                  </a:lnTo>
                  <a:lnTo>
                    <a:pt x="178533" y="2113336"/>
                  </a:lnTo>
                  <a:lnTo>
                    <a:pt x="140201" y="2087441"/>
                  </a:lnTo>
                  <a:lnTo>
                    <a:pt x="105584" y="2056971"/>
                  </a:lnTo>
                  <a:lnTo>
                    <a:pt x="75114" y="2022354"/>
                  </a:lnTo>
                  <a:lnTo>
                    <a:pt x="49219" y="1984022"/>
                  </a:lnTo>
                  <a:lnTo>
                    <a:pt x="28330" y="1942403"/>
                  </a:lnTo>
                  <a:lnTo>
                    <a:pt x="12878" y="1897928"/>
                  </a:lnTo>
                  <a:lnTo>
                    <a:pt x="3291" y="1851027"/>
                  </a:lnTo>
                  <a:lnTo>
                    <a:pt x="0" y="1802130"/>
                  </a:lnTo>
                  <a:lnTo>
                    <a:pt x="0" y="36042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797797" y="4848605"/>
            <a:ext cx="1489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worke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34881" y="5309361"/>
            <a:ext cx="1490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310878" y="3307841"/>
            <a:ext cx="1461770" cy="1019810"/>
          </a:xfrm>
          <a:custGeom>
            <a:avLst/>
            <a:gdLst/>
            <a:ahLst/>
            <a:cxnLst/>
            <a:rect l="l" t="t" r="r" b="b"/>
            <a:pathLst>
              <a:path w="1461770" h="1019810">
                <a:moveTo>
                  <a:pt x="0" y="169925"/>
                </a:moveTo>
                <a:lnTo>
                  <a:pt x="6069" y="124751"/>
                </a:lnTo>
                <a:lnTo>
                  <a:pt x="23198" y="84158"/>
                </a:lnTo>
                <a:lnTo>
                  <a:pt x="49768" y="49768"/>
                </a:lnTo>
                <a:lnTo>
                  <a:pt x="84158" y="23198"/>
                </a:lnTo>
                <a:lnTo>
                  <a:pt x="124751" y="6069"/>
                </a:lnTo>
                <a:lnTo>
                  <a:pt x="169925" y="0"/>
                </a:lnTo>
                <a:lnTo>
                  <a:pt x="1291590" y="0"/>
                </a:lnTo>
                <a:lnTo>
                  <a:pt x="1336764" y="6069"/>
                </a:lnTo>
                <a:lnTo>
                  <a:pt x="1377357" y="23198"/>
                </a:lnTo>
                <a:lnTo>
                  <a:pt x="1411747" y="49768"/>
                </a:lnTo>
                <a:lnTo>
                  <a:pt x="1438317" y="84158"/>
                </a:lnTo>
                <a:lnTo>
                  <a:pt x="1455446" y="124751"/>
                </a:lnTo>
                <a:lnTo>
                  <a:pt x="1461516" y="169925"/>
                </a:lnTo>
                <a:lnTo>
                  <a:pt x="1461516" y="849630"/>
                </a:lnTo>
                <a:lnTo>
                  <a:pt x="1455446" y="894804"/>
                </a:lnTo>
                <a:lnTo>
                  <a:pt x="1438317" y="935397"/>
                </a:lnTo>
                <a:lnTo>
                  <a:pt x="1411747" y="969787"/>
                </a:lnTo>
                <a:lnTo>
                  <a:pt x="1377357" y="996357"/>
                </a:lnTo>
                <a:lnTo>
                  <a:pt x="1336764" y="1013486"/>
                </a:lnTo>
                <a:lnTo>
                  <a:pt x="1291590" y="1019556"/>
                </a:lnTo>
                <a:lnTo>
                  <a:pt x="169925" y="1019556"/>
                </a:lnTo>
                <a:lnTo>
                  <a:pt x="124751" y="1013486"/>
                </a:lnTo>
                <a:lnTo>
                  <a:pt x="84158" y="996357"/>
                </a:lnTo>
                <a:lnTo>
                  <a:pt x="49768" y="969787"/>
                </a:lnTo>
                <a:lnTo>
                  <a:pt x="23198" y="935397"/>
                </a:lnTo>
                <a:lnTo>
                  <a:pt x="6069" y="894804"/>
                </a:lnTo>
                <a:lnTo>
                  <a:pt x="0" y="849630"/>
                </a:lnTo>
                <a:lnTo>
                  <a:pt x="0" y="169925"/>
                </a:lnTo>
                <a:close/>
              </a:path>
            </a:pathLst>
          </a:custGeom>
          <a:ln w="19811">
            <a:solidFill>
              <a:srgbClr val="316C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556495" y="4041775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fron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451847" y="3418332"/>
            <a:ext cx="2034539" cy="1835150"/>
            <a:chOff x="9451847" y="3418332"/>
            <a:chExt cx="2034539" cy="183515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1847" y="3418332"/>
              <a:ext cx="368807" cy="3688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882883" y="5024628"/>
              <a:ext cx="603885" cy="228600"/>
            </a:xfrm>
            <a:custGeom>
              <a:avLst/>
              <a:gdLst/>
              <a:ahLst/>
              <a:cxnLst/>
              <a:rect l="l" t="t" r="r" b="b"/>
              <a:pathLst>
                <a:path w="603884" h="228600">
                  <a:moveTo>
                    <a:pt x="603503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603503" y="228600"/>
                  </a:lnTo>
                  <a:lnTo>
                    <a:pt x="6035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413492" y="3560064"/>
            <a:ext cx="358140" cy="368935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7112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60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24464" y="3618941"/>
            <a:ext cx="472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910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40542" y="5004942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72896" y="3762755"/>
            <a:ext cx="10473055" cy="1201420"/>
            <a:chOff x="1072896" y="3762755"/>
            <a:chExt cx="10473055" cy="1201420"/>
          </a:xfrm>
        </p:grpSpPr>
        <p:sp>
          <p:nvSpPr>
            <p:cNvPr id="47" name="object 47"/>
            <p:cNvSpPr/>
            <p:nvPr/>
          </p:nvSpPr>
          <p:spPr>
            <a:xfrm>
              <a:off x="10837164" y="3767327"/>
              <a:ext cx="403860" cy="1192530"/>
            </a:xfrm>
            <a:custGeom>
              <a:avLst/>
              <a:gdLst/>
              <a:ahLst/>
              <a:cxnLst/>
              <a:rect l="l" t="t" r="r" b="b"/>
              <a:pathLst>
                <a:path w="403859" h="1192529">
                  <a:moveTo>
                    <a:pt x="0" y="0"/>
                  </a:moveTo>
                  <a:lnTo>
                    <a:pt x="403605" y="0"/>
                  </a:lnTo>
                  <a:lnTo>
                    <a:pt x="403605" y="1192276"/>
                  </a:lnTo>
                </a:path>
              </a:pathLst>
            </a:custGeom>
            <a:ln w="9144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896" y="4404359"/>
              <a:ext cx="10472928" cy="32461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375405" y="4385817"/>
            <a:ext cx="39643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5515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ov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ay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dr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6387" y="5879998"/>
            <a:ext cx="563435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36750" algn="l"/>
                <a:tab pos="3434079" algn="l"/>
                <a:tab pos="4942840" algn="l"/>
              </a:tabLst>
            </a:pP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root@docker-master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60" dirty="0">
                <a:solidFill>
                  <a:srgbClr val="FFC000"/>
                </a:solidFill>
                <a:latin typeface="Trebuchet MS"/>
                <a:cs typeface="Trebuchet MS"/>
              </a:rPr>
              <a:t>docker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C000"/>
                </a:solidFill>
                <a:latin typeface="Trebuchet MS"/>
                <a:cs typeface="Trebuchet MS"/>
              </a:rPr>
              <a:t>network</a:t>
            </a:r>
            <a:r>
              <a:rPr sz="20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ls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509" dirty="0">
                <a:solidFill>
                  <a:srgbClr val="FFC000"/>
                </a:solidFill>
                <a:latin typeface="Trebuchet MS"/>
                <a:cs typeface="Trebuchet MS"/>
              </a:rPr>
              <a:t>|</a:t>
            </a:r>
            <a:r>
              <a:rPr sz="2000" spc="-4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C000"/>
                </a:solidFill>
                <a:latin typeface="Trebuchet MS"/>
                <a:cs typeface="Trebuchet MS"/>
              </a:rPr>
              <a:t>grep</a:t>
            </a:r>
            <a:r>
              <a:rPr sz="2000" spc="-1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C000"/>
                </a:solidFill>
                <a:latin typeface="Trebuchet MS"/>
                <a:cs typeface="Trebuchet MS"/>
              </a:rPr>
              <a:t>overlay </a:t>
            </a:r>
            <a:r>
              <a:rPr sz="20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qh17yls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kxm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ay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90" dirty="0">
                <a:solidFill>
                  <a:srgbClr val="FC2D53"/>
                </a:solidFill>
                <a:latin typeface="Trebuchet MS"/>
                <a:cs typeface="Trebuchet MS"/>
              </a:rPr>
              <a:t>swarm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668" y="1551432"/>
            <a:ext cx="10916412" cy="1205484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1668" y="719327"/>
            <a:ext cx="4180331" cy="56784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467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Microse</a:t>
            </a:r>
            <a:r>
              <a:rPr spc="-125" dirty="0">
                <a:solidFill>
                  <a:srgbClr val="FFFFFF"/>
                </a:solidFill>
              </a:rPr>
              <a:t>r</a:t>
            </a:r>
            <a:r>
              <a:rPr spc="-210" dirty="0">
                <a:solidFill>
                  <a:srgbClr val="FFFFFF"/>
                </a:solidFill>
              </a:rPr>
              <a:t>vices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on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55" dirty="0">
                <a:solidFill>
                  <a:srgbClr val="FFFFFF"/>
                </a:solidFill>
              </a:rPr>
              <a:t>VMs</a:t>
            </a:r>
          </a:p>
        </p:txBody>
      </p:sp>
      <p:sp>
        <p:nvSpPr>
          <p:cNvPr id="5" name="object 5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0667" y="906271"/>
            <a:ext cx="708469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44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Run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own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dependencies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separate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VMs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VM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underlying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hosts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Microservice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Strong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isolation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resource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VMs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endParaRPr sz="2400">
              <a:latin typeface="Trebuchet MS"/>
              <a:cs typeface="Trebuchet MS"/>
            </a:endParaRPr>
          </a:p>
          <a:p>
            <a:pPr marL="355600" marR="107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VM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libraries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services.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VMs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rsi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ns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sa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depe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ndency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Matr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2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m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no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7779" y="4575047"/>
            <a:ext cx="2831592" cy="18227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231" y="4515611"/>
            <a:ext cx="7185659" cy="13182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254" y="847801"/>
            <a:ext cx="11429365" cy="360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mode,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service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55600" marR="123189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service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microservice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HTTP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database,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any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executable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program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wish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distributed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environment.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needs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use,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available </a:t>
            </a:r>
            <a:r>
              <a:rPr sz="2400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swarm,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overlay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replicas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swarm.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-240" dirty="0">
                <a:solidFill>
                  <a:srgbClr val="FFC000"/>
                </a:solidFill>
                <a:latin typeface="Trebuchet MS"/>
                <a:cs typeface="Trebuchet MS"/>
              </a:rPr>
              <a:t>Create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FC000"/>
                </a:solidFill>
                <a:latin typeface="Trebuchet MS"/>
                <a:cs typeface="Trebuchet MS"/>
              </a:rPr>
              <a:t>servi</a:t>
            </a:r>
            <a:r>
              <a:rPr sz="2800" spc="-21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800" spc="-30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--replicas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70" dirty="0">
                <a:solidFill>
                  <a:srgbClr val="FC2D53"/>
                </a:solidFill>
                <a:latin typeface="Trebuchet MS"/>
                <a:cs typeface="Trebuchet MS"/>
              </a:rPr>
              <a:t>5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-p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C2D53"/>
                </a:solidFill>
                <a:latin typeface="Trebuchet MS"/>
                <a:cs typeface="Trebuchet MS"/>
              </a:rPr>
              <a:t>80:80</a:t>
            </a:r>
            <a:r>
              <a:rPr sz="2800" spc="-17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nginx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5823" y="4818888"/>
            <a:ext cx="4236720" cy="10317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124" y="1543811"/>
            <a:ext cx="10451592" cy="8077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254" y="898652"/>
            <a:ext cx="2268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serv</a:t>
            </a:r>
            <a:r>
              <a:rPr sz="2800" spc="-114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280" dirty="0">
                <a:solidFill>
                  <a:srgbClr val="FC2D53"/>
                </a:solidFill>
                <a:latin typeface="Trebuchet MS"/>
                <a:cs typeface="Trebuchet MS"/>
              </a:rPr>
              <a:t>ce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ls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1433" y="3073654"/>
            <a:ext cx="3383915" cy="2183130"/>
            <a:chOff x="551433" y="3073654"/>
            <a:chExt cx="3383915" cy="21831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6619" y="3246120"/>
              <a:ext cx="358139" cy="4221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1593" y="3083814"/>
              <a:ext cx="3363595" cy="2162810"/>
            </a:xfrm>
            <a:custGeom>
              <a:avLst/>
              <a:gdLst/>
              <a:ahLst/>
              <a:cxnLst/>
              <a:rect l="l" t="t" r="r" b="b"/>
              <a:pathLst>
                <a:path w="3363595" h="2162810">
                  <a:moveTo>
                    <a:pt x="0" y="360425"/>
                  </a:moveTo>
                  <a:lnTo>
                    <a:pt x="3290" y="311528"/>
                  </a:lnTo>
                  <a:lnTo>
                    <a:pt x="12874" y="264627"/>
                  </a:lnTo>
                  <a:lnTo>
                    <a:pt x="28323" y="220152"/>
                  </a:lnTo>
                  <a:lnTo>
                    <a:pt x="49208" y="178533"/>
                  </a:lnTo>
                  <a:lnTo>
                    <a:pt x="75099" y="140201"/>
                  </a:lnTo>
                  <a:lnTo>
                    <a:pt x="105567" y="105584"/>
                  </a:lnTo>
                  <a:lnTo>
                    <a:pt x="140182" y="75114"/>
                  </a:lnTo>
                  <a:lnTo>
                    <a:pt x="178514" y="49219"/>
                  </a:lnTo>
                  <a:lnTo>
                    <a:pt x="220136" y="28330"/>
                  </a:lnTo>
                  <a:lnTo>
                    <a:pt x="264617" y="12878"/>
                  </a:lnTo>
                  <a:lnTo>
                    <a:pt x="311527" y="3291"/>
                  </a:lnTo>
                  <a:lnTo>
                    <a:pt x="360438" y="0"/>
                  </a:lnTo>
                  <a:lnTo>
                    <a:pt x="3003042" y="0"/>
                  </a:lnTo>
                  <a:lnTo>
                    <a:pt x="3051939" y="3291"/>
                  </a:lnTo>
                  <a:lnTo>
                    <a:pt x="3098840" y="12878"/>
                  </a:lnTo>
                  <a:lnTo>
                    <a:pt x="3143315" y="28330"/>
                  </a:lnTo>
                  <a:lnTo>
                    <a:pt x="3184934" y="49219"/>
                  </a:lnTo>
                  <a:lnTo>
                    <a:pt x="3223266" y="75114"/>
                  </a:lnTo>
                  <a:lnTo>
                    <a:pt x="3257883" y="105584"/>
                  </a:lnTo>
                  <a:lnTo>
                    <a:pt x="3288353" y="140201"/>
                  </a:lnTo>
                  <a:lnTo>
                    <a:pt x="3314248" y="178533"/>
                  </a:lnTo>
                  <a:lnTo>
                    <a:pt x="3335137" y="220152"/>
                  </a:lnTo>
                  <a:lnTo>
                    <a:pt x="3350589" y="264627"/>
                  </a:lnTo>
                  <a:lnTo>
                    <a:pt x="3360176" y="311528"/>
                  </a:lnTo>
                  <a:lnTo>
                    <a:pt x="3363468" y="360425"/>
                  </a:lnTo>
                  <a:lnTo>
                    <a:pt x="3363468" y="1802130"/>
                  </a:lnTo>
                  <a:lnTo>
                    <a:pt x="3360176" y="1851027"/>
                  </a:lnTo>
                  <a:lnTo>
                    <a:pt x="3350589" y="1897928"/>
                  </a:lnTo>
                  <a:lnTo>
                    <a:pt x="3335137" y="1942403"/>
                  </a:lnTo>
                  <a:lnTo>
                    <a:pt x="3314248" y="1984022"/>
                  </a:lnTo>
                  <a:lnTo>
                    <a:pt x="3288353" y="2022354"/>
                  </a:lnTo>
                  <a:lnTo>
                    <a:pt x="3257883" y="2056971"/>
                  </a:lnTo>
                  <a:lnTo>
                    <a:pt x="3223266" y="2087441"/>
                  </a:lnTo>
                  <a:lnTo>
                    <a:pt x="3184934" y="2113336"/>
                  </a:lnTo>
                  <a:lnTo>
                    <a:pt x="3143315" y="2134225"/>
                  </a:lnTo>
                  <a:lnTo>
                    <a:pt x="3098840" y="2149677"/>
                  </a:lnTo>
                  <a:lnTo>
                    <a:pt x="3051939" y="2159264"/>
                  </a:lnTo>
                  <a:lnTo>
                    <a:pt x="3003042" y="2162556"/>
                  </a:lnTo>
                  <a:lnTo>
                    <a:pt x="360438" y="2162556"/>
                  </a:lnTo>
                  <a:lnTo>
                    <a:pt x="311527" y="2159264"/>
                  </a:lnTo>
                  <a:lnTo>
                    <a:pt x="264617" y="2149677"/>
                  </a:lnTo>
                  <a:lnTo>
                    <a:pt x="220136" y="2134225"/>
                  </a:lnTo>
                  <a:lnTo>
                    <a:pt x="178514" y="2113336"/>
                  </a:lnTo>
                  <a:lnTo>
                    <a:pt x="140182" y="2087441"/>
                  </a:lnTo>
                  <a:lnTo>
                    <a:pt x="105567" y="2056971"/>
                  </a:lnTo>
                  <a:lnTo>
                    <a:pt x="75099" y="2022354"/>
                  </a:lnTo>
                  <a:lnTo>
                    <a:pt x="49208" y="1984022"/>
                  </a:lnTo>
                  <a:lnTo>
                    <a:pt x="28323" y="1942403"/>
                  </a:lnTo>
                  <a:lnTo>
                    <a:pt x="12874" y="1897928"/>
                  </a:lnTo>
                  <a:lnTo>
                    <a:pt x="3290" y="1851027"/>
                  </a:lnTo>
                  <a:lnTo>
                    <a:pt x="0" y="1802130"/>
                  </a:lnTo>
                  <a:lnTo>
                    <a:pt x="0" y="36042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13561" y="4845177"/>
            <a:ext cx="131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aster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3802" y="5305805"/>
            <a:ext cx="1490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1423" y="5021579"/>
            <a:ext cx="605155" cy="227329"/>
          </a:xfrm>
          <a:custGeom>
            <a:avLst/>
            <a:gdLst/>
            <a:ahLst/>
            <a:cxnLst/>
            <a:rect l="l" t="t" r="r" b="b"/>
            <a:pathLst>
              <a:path w="605154" h="227329">
                <a:moveTo>
                  <a:pt x="605027" y="0"/>
                </a:moveTo>
                <a:lnTo>
                  <a:pt x="0" y="0"/>
                </a:lnTo>
                <a:lnTo>
                  <a:pt x="0" y="227076"/>
                </a:lnTo>
                <a:lnTo>
                  <a:pt x="605027" y="227076"/>
                </a:lnTo>
                <a:lnTo>
                  <a:pt x="6050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9463" y="5001514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24502" y="3069082"/>
            <a:ext cx="3385820" cy="2183130"/>
            <a:chOff x="4524502" y="3069082"/>
            <a:chExt cx="3385820" cy="21831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9688" y="3241548"/>
              <a:ext cx="358140" cy="4221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34662" y="3079242"/>
              <a:ext cx="3365500" cy="2162810"/>
            </a:xfrm>
            <a:custGeom>
              <a:avLst/>
              <a:gdLst/>
              <a:ahLst/>
              <a:cxnLst/>
              <a:rect l="l" t="t" r="r" b="b"/>
              <a:pathLst>
                <a:path w="3365500" h="2162810">
                  <a:moveTo>
                    <a:pt x="0" y="360425"/>
                  </a:moveTo>
                  <a:lnTo>
                    <a:pt x="3291" y="311528"/>
                  </a:lnTo>
                  <a:lnTo>
                    <a:pt x="12878" y="264627"/>
                  </a:lnTo>
                  <a:lnTo>
                    <a:pt x="28330" y="220152"/>
                  </a:lnTo>
                  <a:lnTo>
                    <a:pt x="49219" y="178533"/>
                  </a:lnTo>
                  <a:lnTo>
                    <a:pt x="75114" y="140201"/>
                  </a:lnTo>
                  <a:lnTo>
                    <a:pt x="105584" y="105584"/>
                  </a:lnTo>
                  <a:lnTo>
                    <a:pt x="140201" y="75114"/>
                  </a:lnTo>
                  <a:lnTo>
                    <a:pt x="178533" y="49219"/>
                  </a:lnTo>
                  <a:lnTo>
                    <a:pt x="220152" y="28330"/>
                  </a:lnTo>
                  <a:lnTo>
                    <a:pt x="264627" y="12878"/>
                  </a:lnTo>
                  <a:lnTo>
                    <a:pt x="311528" y="3291"/>
                  </a:lnTo>
                  <a:lnTo>
                    <a:pt x="360425" y="0"/>
                  </a:lnTo>
                  <a:lnTo>
                    <a:pt x="3004566" y="0"/>
                  </a:lnTo>
                  <a:lnTo>
                    <a:pt x="3053463" y="3291"/>
                  </a:lnTo>
                  <a:lnTo>
                    <a:pt x="3100364" y="12878"/>
                  </a:lnTo>
                  <a:lnTo>
                    <a:pt x="3144839" y="28330"/>
                  </a:lnTo>
                  <a:lnTo>
                    <a:pt x="3186458" y="49219"/>
                  </a:lnTo>
                  <a:lnTo>
                    <a:pt x="3224790" y="75114"/>
                  </a:lnTo>
                  <a:lnTo>
                    <a:pt x="3259407" y="105584"/>
                  </a:lnTo>
                  <a:lnTo>
                    <a:pt x="3289877" y="140201"/>
                  </a:lnTo>
                  <a:lnTo>
                    <a:pt x="3315772" y="178533"/>
                  </a:lnTo>
                  <a:lnTo>
                    <a:pt x="3336661" y="220152"/>
                  </a:lnTo>
                  <a:lnTo>
                    <a:pt x="3352113" y="264627"/>
                  </a:lnTo>
                  <a:lnTo>
                    <a:pt x="3361700" y="311528"/>
                  </a:lnTo>
                  <a:lnTo>
                    <a:pt x="3364991" y="360425"/>
                  </a:lnTo>
                  <a:lnTo>
                    <a:pt x="3364991" y="1802130"/>
                  </a:lnTo>
                  <a:lnTo>
                    <a:pt x="3361700" y="1851027"/>
                  </a:lnTo>
                  <a:lnTo>
                    <a:pt x="3352113" y="1897928"/>
                  </a:lnTo>
                  <a:lnTo>
                    <a:pt x="3336661" y="1942403"/>
                  </a:lnTo>
                  <a:lnTo>
                    <a:pt x="3315772" y="1984022"/>
                  </a:lnTo>
                  <a:lnTo>
                    <a:pt x="3289877" y="2022354"/>
                  </a:lnTo>
                  <a:lnTo>
                    <a:pt x="3259407" y="2056971"/>
                  </a:lnTo>
                  <a:lnTo>
                    <a:pt x="3224790" y="2087441"/>
                  </a:lnTo>
                  <a:lnTo>
                    <a:pt x="3186458" y="2113336"/>
                  </a:lnTo>
                  <a:lnTo>
                    <a:pt x="3144839" y="2134225"/>
                  </a:lnTo>
                  <a:lnTo>
                    <a:pt x="3100364" y="2149677"/>
                  </a:lnTo>
                  <a:lnTo>
                    <a:pt x="3053463" y="2159264"/>
                  </a:lnTo>
                  <a:lnTo>
                    <a:pt x="3004566" y="2162556"/>
                  </a:lnTo>
                  <a:lnTo>
                    <a:pt x="360425" y="2162556"/>
                  </a:lnTo>
                  <a:lnTo>
                    <a:pt x="311528" y="2159264"/>
                  </a:lnTo>
                  <a:lnTo>
                    <a:pt x="264627" y="2149677"/>
                  </a:lnTo>
                  <a:lnTo>
                    <a:pt x="220152" y="2134225"/>
                  </a:lnTo>
                  <a:lnTo>
                    <a:pt x="178533" y="2113336"/>
                  </a:lnTo>
                  <a:lnTo>
                    <a:pt x="140201" y="2087441"/>
                  </a:lnTo>
                  <a:lnTo>
                    <a:pt x="105584" y="2056971"/>
                  </a:lnTo>
                  <a:lnTo>
                    <a:pt x="75114" y="2022354"/>
                  </a:lnTo>
                  <a:lnTo>
                    <a:pt x="49219" y="1984022"/>
                  </a:lnTo>
                  <a:lnTo>
                    <a:pt x="28330" y="1942403"/>
                  </a:lnTo>
                  <a:lnTo>
                    <a:pt x="12878" y="1897928"/>
                  </a:lnTo>
                  <a:lnTo>
                    <a:pt x="3291" y="1851027"/>
                  </a:lnTo>
                  <a:lnTo>
                    <a:pt x="0" y="1802130"/>
                  </a:lnTo>
                  <a:lnTo>
                    <a:pt x="0" y="36042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0421" y="4840604"/>
            <a:ext cx="1489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worke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37378" y="5301234"/>
            <a:ext cx="1490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84492" y="5017008"/>
            <a:ext cx="605155" cy="227329"/>
          </a:xfrm>
          <a:custGeom>
            <a:avLst/>
            <a:gdLst/>
            <a:ahLst/>
            <a:cxnLst/>
            <a:rect l="l" t="t" r="r" b="b"/>
            <a:pathLst>
              <a:path w="605154" h="227329">
                <a:moveTo>
                  <a:pt x="605027" y="0"/>
                </a:moveTo>
                <a:lnTo>
                  <a:pt x="0" y="0"/>
                </a:lnTo>
                <a:lnTo>
                  <a:pt x="0" y="227076"/>
                </a:lnTo>
                <a:lnTo>
                  <a:pt x="605027" y="227076"/>
                </a:lnTo>
                <a:lnTo>
                  <a:pt x="6050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43166" y="499694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421369" y="3076701"/>
            <a:ext cx="3385820" cy="2183130"/>
            <a:chOff x="8421369" y="3076701"/>
            <a:chExt cx="3385820" cy="218313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8079" y="3249167"/>
              <a:ext cx="356616" cy="4221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1529" y="3086861"/>
              <a:ext cx="3365500" cy="2162810"/>
            </a:xfrm>
            <a:custGeom>
              <a:avLst/>
              <a:gdLst/>
              <a:ahLst/>
              <a:cxnLst/>
              <a:rect l="l" t="t" r="r" b="b"/>
              <a:pathLst>
                <a:path w="3365500" h="2162810">
                  <a:moveTo>
                    <a:pt x="0" y="360425"/>
                  </a:moveTo>
                  <a:lnTo>
                    <a:pt x="3291" y="311528"/>
                  </a:lnTo>
                  <a:lnTo>
                    <a:pt x="12878" y="264627"/>
                  </a:lnTo>
                  <a:lnTo>
                    <a:pt x="28330" y="220152"/>
                  </a:lnTo>
                  <a:lnTo>
                    <a:pt x="49219" y="178533"/>
                  </a:lnTo>
                  <a:lnTo>
                    <a:pt x="75114" y="140201"/>
                  </a:lnTo>
                  <a:lnTo>
                    <a:pt x="105584" y="105584"/>
                  </a:lnTo>
                  <a:lnTo>
                    <a:pt x="140201" y="75114"/>
                  </a:lnTo>
                  <a:lnTo>
                    <a:pt x="178533" y="49219"/>
                  </a:lnTo>
                  <a:lnTo>
                    <a:pt x="220152" y="28330"/>
                  </a:lnTo>
                  <a:lnTo>
                    <a:pt x="264627" y="12878"/>
                  </a:lnTo>
                  <a:lnTo>
                    <a:pt x="311528" y="3291"/>
                  </a:lnTo>
                  <a:lnTo>
                    <a:pt x="360425" y="0"/>
                  </a:lnTo>
                  <a:lnTo>
                    <a:pt x="3004566" y="0"/>
                  </a:lnTo>
                  <a:lnTo>
                    <a:pt x="3053463" y="3291"/>
                  </a:lnTo>
                  <a:lnTo>
                    <a:pt x="3100364" y="12878"/>
                  </a:lnTo>
                  <a:lnTo>
                    <a:pt x="3144839" y="28330"/>
                  </a:lnTo>
                  <a:lnTo>
                    <a:pt x="3186458" y="49219"/>
                  </a:lnTo>
                  <a:lnTo>
                    <a:pt x="3224790" y="75114"/>
                  </a:lnTo>
                  <a:lnTo>
                    <a:pt x="3259407" y="105584"/>
                  </a:lnTo>
                  <a:lnTo>
                    <a:pt x="3289877" y="140201"/>
                  </a:lnTo>
                  <a:lnTo>
                    <a:pt x="3315772" y="178533"/>
                  </a:lnTo>
                  <a:lnTo>
                    <a:pt x="3336661" y="220152"/>
                  </a:lnTo>
                  <a:lnTo>
                    <a:pt x="3352113" y="264627"/>
                  </a:lnTo>
                  <a:lnTo>
                    <a:pt x="3361700" y="311528"/>
                  </a:lnTo>
                  <a:lnTo>
                    <a:pt x="3364992" y="360425"/>
                  </a:lnTo>
                  <a:lnTo>
                    <a:pt x="3364992" y="1802130"/>
                  </a:lnTo>
                  <a:lnTo>
                    <a:pt x="3361700" y="1851027"/>
                  </a:lnTo>
                  <a:lnTo>
                    <a:pt x="3352113" y="1897928"/>
                  </a:lnTo>
                  <a:lnTo>
                    <a:pt x="3336661" y="1942403"/>
                  </a:lnTo>
                  <a:lnTo>
                    <a:pt x="3315772" y="1984022"/>
                  </a:lnTo>
                  <a:lnTo>
                    <a:pt x="3289877" y="2022354"/>
                  </a:lnTo>
                  <a:lnTo>
                    <a:pt x="3259407" y="2056971"/>
                  </a:lnTo>
                  <a:lnTo>
                    <a:pt x="3224790" y="2087441"/>
                  </a:lnTo>
                  <a:lnTo>
                    <a:pt x="3186458" y="2113336"/>
                  </a:lnTo>
                  <a:lnTo>
                    <a:pt x="3144839" y="2134225"/>
                  </a:lnTo>
                  <a:lnTo>
                    <a:pt x="3100364" y="2149677"/>
                  </a:lnTo>
                  <a:lnTo>
                    <a:pt x="3053463" y="2159264"/>
                  </a:lnTo>
                  <a:lnTo>
                    <a:pt x="3004566" y="2162556"/>
                  </a:lnTo>
                  <a:lnTo>
                    <a:pt x="360425" y="2162556"/>
                  </a:lnTo>
                  <a:lnTo>
                    <a:pt x="311528" y="2159264"/>
                  </a:lnTo>
                  <a:lnTo>
                    <a:pt x="264627" y="2149677"/>
                  </a:lnTo>
                  <a:lnTo>
                    <a:pt x="220152" y="2134225"/>
                  </a:lnTo>
                  <a:lnTo>
                    <a:pt x="178533" y="2113336"/>
                  </a:lnTo>
                  <a:lnTo>
                    <a:pt x="140201" y="2087441"/>
                  </a:lnTo>
                  <a:lnTo>
                    <a:pt x="105584" y="2056971"/>
                  </a:lnTo>
                  <a:lnTo>
                    <a:pt x="75114" y="2022354"/>
                  </a:lnTo>
                  <a:lnTo>
                    <a:pt x="49219" y="1984022"/>
                  </a:lnTo>
                  <a:lnTo>
                    <a:pt x="28330" y="1942403"/>
                  </a:lnTo>
                  <a:lnTo>
                    <a:pt x="12878" y="1897928"/>
                  </a:lnTo>
                  <a:lnTo>
                    <a:pt x="3291" y="1851027"/>
                  </a:lnTo>
                  <a:lnTo>
                    <a:pt x="0" y="1802130"/>
                  </a:lnTo>
                  <a:lnTo>
                    <a:pt x="0" y="36042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797797" y="4848605"/>
            <a:ext cx="1489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worke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34881" y="5309361"/>
            <a:ext cx="1490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C000"/>
                </a:solidFill>
                <a:latin typeface="Trebuchet MS"/>
                <a:cs typeface="Trebuchet MS"/>
              </a:rPr>
              <a:t>9</a:t>
            </a:r>
            <a:r>
              <a:rPr sz="2000" spc="-17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sz="2000" spc="-90" dirty="0">
                <a:solidFill>
                  <a:srgbClr val="FFC000"/>
                </a:solidFill>
                <a:latin typeface="Trebuchet MS"/>
                <a:cs typeface="Trebuchet MS"/>
              </a:rPr>
              <a:t>168.0.102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82883" y="5024628"/>
            <a:ext cx="603885" cy="228600"/>
          </a:xfrm>
          <a:custGeom>
            <a:avLst/>
            <a:gdLst/>
            <a:ahLst/>
            <a:cxnLst/>
            <a:rect l="l" t="t" r="r" b="b"/>
            <a:pathLst>
              <a:path w="603884" h="228600">
                <a:moveTo>
                  <a:pt x="603503" y="0"/>
                </a:moveTo>
                <a:lnTo>
                  <a:pt x="0" y="0"/>
                </a:lnTo>
                <a:lnTo>
                  <a:pt x="0" y="228600"/>
                </a:lnTo>
                <a:lnTo>
                  <a:pt x="603503" y="228600"/>
                </a:lnTo>
                <a:lnTo>
                  <a:pt x="6035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940542" y="5004942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8080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896" y="4404359"/>
            <a:ext cx="10472928" cy="32461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578602" y="4385817"/>
            <a:ext cx="1222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ov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ay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dr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6318" y="3331209"/>
            <a:ext cx="1014094" cy="939800"/>
            <a:chOff x="766318" y="3331209"/>
            <a:chExt cx="1014094" cy="939800"/>
          </a:xfrm>
        </p:grpSpPr>
        <p:sp>
          <p:nvSpPr>
            <p:cNvPr id="31" name="object 31"/>
            <p:cNvSpPr/>
            <p:nvPr/>
          </p:nvSpPr>
          <p:spPr>
            <a:xfrm>
              <a:off x="776478" y="3341369"/>
              <a:ext cx="993775" cy="919480"/>
            </a:xfrm>
            <a:custGeom>
              <a:avLst/>
              <a:gdLst/>
              <a:ahLst/>
              <a:cxnLst/>
              <a:rect l="l" t="t" r="r" b="b"/>
              <a:pathLst>
                <a:path w="993775" h="919479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840485" y="0"/>
                  </a:lnTo>
                  <a:lnTo>
                    <a:pt x="888894" y="7808"/>
                  </a:lnTo>
                  <a:lnTo>
                    <a:pt x="930938" y="29553"/>
                  </a:lnTo>
                  <a:lnTo>
                    <a:pt x="964094" y="62709"/>
                  </a:lnTo>
                  <a:lnTo>
                    <a:pt x="985839" y="104753"/>
                  </a:lnTo>
                  <a:lnTo>
                    <a:pt x="993647" y="153162"/>
                  </a:lnTo>
                  <a:lnTo>
                    <a:pt x="993647" y="765809"/>
                  </a:lnTo>
                  <a:lnTo>
                    <a:pt x="985839" y="814218"/>
                  </a:lnTo>
                  <a:lnTo>
                    <a:pt x="964094" y="856262"/>
                  </a:lnTo>
                  <a:lnTo>
                    <a:pt x="930938" y="889418"/>
                  </a:lnTo>
                  <a:lnTo>
                    <a:pt x="888894" y="911163"/>
                  </a:lnTo>
                  <a:lnTo>
                    <a:pt x="840485" y="918971"/>
                  </a:lnTo>
                  <a:lnTo>
                    <a:pt x="153162" y="918971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09"/>
                  </a:lnTo>
                  <a:lnTo>
                    <a:pt x="0" y="1531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7" y="3451859"/>
              <a:ext cx="332231" cy="33223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421891" y="3640835"/>
            <a:ext cx="347980" cy="332740"/>
          </a:xfrm>
          <a:prstGeom prst="rect">
            <a:avLst/>
          </a:prstGeom>
          <a:solidFill>
            <a:srgbClr val="316CE4"/>
          </a:solidFill>
        </p:spPr>
        <p:txBody>
          <a:bodyPr vert="horz" wrap="square" lIns="0" tIns="5778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55"/>
              </a:spcBef>
            </a:pP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53157" y="3343402"/>
            <a:ext cx="1014094" cy="939800"/>
            <a:chOff x="2153157" y="3343402"/>
            <a:chExt cx="1014094" cy="939800"/>
          </a:xfrm>
        </p:grpSpPr>
        <p:sp>
          <p:nvSpPr>
            <p:cNvPr id="35" name="object 35"/>
            <p:cNvSpPr/>
            <p:nvPr/>
          </p:nvSpPr>
          <p:spPr>
            <a:xfrm>
              <a:off x="2163317" y="3353562"/>
              <a:ext cx="993775" cy="919480"/>
            </a:xfrm>
            <a:custGeom>
              <a:avLst/>
              <a:gdLst/>
              <a:ahLst/>
              <a:cxnLst/>
              <a:rect l="l" t="t" r="r" b="b"/>
              <a:pathLst>
                <a:path w="993775" h="919479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840486" y="0"/>
                  </a:lnTo>
                  <a:lnTo>
                    <a:pt x="888894" y="7808"/>
                  </a:lnTo>
                  <a:lnTo>
                    <a:pt x="930938" y="29553"/>
                  </a:lnTo>
                  <a:lnTo>
                    <a:pt x="964094" y="62709"/>
                  </a:lnTo>
                  <a:lnTo>
                    <a:pt x="985839" y="104753"/>
                  </a:lnTo>
                  <a:lnTo>
                    <a:pt x="993648" y="153162"/>
                  </a:lnTo>
                  <a:lnTo>
                    <a:pt x="993648" y="765810"/>
                  </a:lnTo>
                  <a:lnTo>
                    <a:pt x="985839" y="814218"/>
                  </a:lnTo>
                  <a:lnTo>
                    <a:pt x="964094" y="856262"/>
                  </a:lnTo>
                  <a:lnTo>
                    <a:pt x="930938" y="889418"/>
                  </a:lnTo>
                  <a:lnTo>
                    <a:pt x="888894" y="911163"/>
                  </a:lnTo>
                  <a:lnTo>
                    <a:pt x="840486" y="918971"/>
                  </a:lnTo>
                  <a:lnTo>
                    <a:pt x="153162" y="918971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4287" y="3464052"/>
              <a:ext cx="332231" cy="33223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808731" y="3654552"/>
              <a:ext cx="347980" cy="332740"/>
            </a:xfrm>
            <a:custGeom>
              <a:avLst/>
              <a:gdLst/>
              <a:ahLst/>
              <a:cxnLst/>
              <a:rect l="l" t="t" r="r" b="b"/>
              <a:pathLst>
                <a:path w="347980" h="332739">
                  <a:moveTo>
                    <a:pt x="347471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347471" y="332231"/>
                  </a:lnTo>
                  <a:lnTo>
                    <a:pt x="347471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893567" y="369849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797297" y="3338829"/>
            <a:ext cx="1014094" cy="939800"/>
            <a:chOff x="4797297" y="3338829"/>
            <a:chExt cx="1014094" cy="939800"/>
          </a:xfrm>
        </p:grpSpPr>
        <p:sp>
          <p:nvSpPr>
            <p:cNvPr id="40" name="object 40"/>
            <p:cNvSpPr/>
            <p:nvPr/>
          </p:nvSpPr>
          <p:spPr>
            <a:xfrm>
              <a:off x="4807457" y="3348989"/>
              <a:ext cx="993775" cy="919480"/>
            </a:xfrm>
            <a:custGeom>
              <a:avLst/>
              <a:gdLst/>
              <a:ahLst/>
              <a:cxnLst/>
              <a:rect l="l" t="t" r="r" b="b"/>
              <a:pathLst>
                <a:path w="993775" h="919479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840486" y="0"/>
                  </a:lnTo>
                  <a:lnTo>
                    <a:pt x="888894" y="7808"/>
                  </a:lnTo>
                  <a:lnTo>
                    <a:pt x="930938" y="29553"/>
                  </a:lnTo>
                  <a:lnTo>
                    <a:pt x="964094" y="62709"/>
                  </a:lnTo>
                  <a:lnTo>
                    <a:pt x="985839" y="104753"/>
                  </a:lnTo>
                  <a:lnTo>
                    <a:pt x="993647" y="153162"/>
                  </a:lnTo>
                  <a:lnTo>
                    <a:pt x="993647" y="765810"/>
                  </a:lnTo>
                  <a:lnTo>
                    <a:pt x="985839" y="814218"/>
                  </a:lnTo>
                  <a:lnTo>
                    <a:pt x="964094" y="856262"/>
                  </a:lnTo>
                  <a:lnTo>
                    <a:pt x="930938" y="889418"/>
                  </a:lnTo>
                  <a:lnTo>
                    <a:pt x="888894" y="911163"/>
                  </a:lnTo>
                  <a:lnTo>
                    <a:pt x="840486" y="918972"/>
                  </a:lnTo>
                  <a:lnTo>
                    <a:pt x="153162" y="918972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6903" y="3459479"/>
              <a:ext cx="332232" cy="33223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52871" y="3648455"/>
              <a:ext cx="347980" cy="332740"/>
            </a:xfrm>
            <a:custGeom>
              <a:avLst/>
              <a:gdLst/>
              <a:ahLst/>
              <a:cxnLst/>
              <a:rect l="l" t="t" r="r" b="b"/>
              <a:pathLst>
                <a:path w="347979" h="332739">
                  <a:moveTo>
                    <a:pt x="347472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347472" y="332232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537072" y="3693032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53658" y="3349497"/>
            <a:ext cx="1014094" cy="939800"/>
            <a:chOff x="6153658" y="3349497"/>
            <a:chExt cx="1014094" cy="939800"/>
          </a:xfrm>
        </p:grpSpPr>
        <p:sp>
          <p:nvSpPr>
            <p:cNvPr id="45" name="object 45"/>
            <p:cNvSpPr/>
            <p:nvPr/>
          </p:nvSpPr>
          <p:spPr>
            <a:xfrm>
              <a:off x="6163818" y="3359657"/>
              <a:ext cx="993775" cy="919480"/>
            </a:xfrm>
            <a:custGeom>
              <a:avLst/>
              <a:gdLst/>
              <a:ahLst/>
              <a:cxnLst/>
              <a:rect l="l" t="t" r="r" b="b"/>
              <a:pathLst>
                <a:path w="993775" h="919479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840486" y="0"/>
                  </a:lnTo>
                  <a:lnTo>
                    <a:pt x="888894" y="7808"/>
                  </a:lnTo>
                  <a:lnTo>
                    <a:pt x="930938" y="29553"/>
                  </a:lnTo>
                  <a:lnTo>
                    <a:pt x="964094" y="62709"/>
                  </a:lnTo>
                  <a:lnTo>
                    <a:pt x="985839" y="104753"/>
                  </a:lnTo>
                  <a:lnTo>
                    <a:pt x="993648" y="153162"/>
                  </a:lnTo>
                  <a:lnTo>
                    <a:pt x="993648" y="765809"/>
                  </a:lnTo>
                  <a:lnTo>
                    <a:pt x="985839" y="814218"/>
                  </a:lnTo>
                  <a:lnTo>
                    <a:pt x="964094" y="856262"/>
                  </a:lnTo>
                  <a:lnTo>
                    <a:pt x="930938" y="889418"/>
                  </a:lnTo>
                  <a:lnTo>
                    <a:pt x="888894" y="911163"/>
                  </a:lnTo>
                  <a:lnTo>
                    <a:pt x="840486" y="918971"/>
                  </a:lnTo>
                  <a:lnTo>
                    <a:pt x="153162" y="918971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09"/>
                  </a:lnTo>
                  <a:lnTo>
                    <a:pt x="0" y="1531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3264" y="3470147"/>
              <a:ext cx="332232" cy="33223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809232" y="3659123"/>
              <a:ext cx="347980" cy="332740"/>
            </a:xfrm>
            <a:custGeom>
              <a:avLst/>
              <a:gdLst/>
              <a:ahLst/>
              <a:cxnLst/>
              <a:rect l="l" t="t" r="r" b="b"/>
              <a:pathLst>
                <a:path w="347979" h="332739">
                  <a:moveTo>
                    <a:pt x="347472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347472" y="33223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893432" y="3704082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666733" y="3338829"/>
            <a:ext cx="1014094" cy="939800"/>
            <a:chOff x="8666733" y="3338829"/>
            <a:chExt cx="1014094" cy="939800"/>
          </a:xfrm>
        </p:grpSpPr>
        <p:sp>
          <p:nvSpPr>
            <p:cNvPr id="50" name="object 50"/>
            <p:cNvSpPr/>
            <p:nvPr/>
          </p:nvSpPr>
          <p:spPr>
            <a:xfrm>
              <a:off x="8676893" y="3348989"/>
              <a:ext cx="993775" cy="919480"/>
            </a:xfrm>
            <a:custGeom>
              <a:avLst/>
              <a:gdLst/>
              <a:ahLst/>
              <a:cxnLst/>
              <a:rect l="l" t="t" r="r" b="b"/>
              <a:pathLst>
                <a:path w="993775" h="919479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840485" y="0"/>
                  </a:lnTo>
                  <a:lnTo>
                    <a:pt x="888894" y="7808"/>
                  </a:lnTo>
                  <a:lnTo>
                    <a:pt x="930938" y="29553"/>
                  </a:lnTo>
                  <a:lnTo>
                    <a:pt x="964094" y="62709"/>
                  </a:lnTo>
                  <a:lnTo>
                    <a:pt x="985839" y="104753"/>
                  </a:lnTo>
                  <a:lnTo>
                    <a:pt x="993648" y="153162"/>
                  </a:lnTo>
                  <a:lnTo>
                    <a:pt x="993648" y="765810"/>
                  </a:lnTo>
                  <a:lnTo>
                    <a:pt x="985839" y="814218"/>
                  </a:lnTo>
                  <a:lnTo>
                    <a:pt x="964094" y="856262"/>
                  </a:lnTo>
                  <a:lnTo>
                    <a:pt x="930938" y="889418"/>
                  </a:lnTo>
                  <a:lnTo>
                    <a:pt x="888894" y="911163"/>
                  </a:lnTo>
                  <a:lnTo>
                    <a:pt x="840485" y="918972"/>
                  </a:lnTo>
                  <a:lnTo>
                    <a:pt x="153161" y="918972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19812">
              <a:solidFill>
                <a:srgbClr val="316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7863" y="3459479"/>
              <a:ext cx="332231" cy="3322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322307" y="3648455"/>
              <a:ext cx="347980" cy="332740"/>
            </a:xfrm>
            <a:custGeom>
              <a:avLst/>
              <a:gdLst/>
              <a:ahLst/>
              <a:cxnLst/>
              <a:rect l="l" t="t" r="r" b="b"/>
              <a:pathLst>
                <a:path w="347979" h="332739">
                  <a:moveTo>
                    <a:pt x="347472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347472" y="332232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316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407779" y="3693032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769364" y="3762755"/>
            <a:ext cx="9422130" cy="1389380"/>
          </a:xfrm>
          <a:custGeom>
            <a:avLst/>
            <a:gdLst/>
            <a:ahLst/>
            <a:cxnLst/>
            <a:rect l="l" t="t" r="r" b="b"/>
            <a:pathLst>
              <a:path w="9422130" h="1389379">
                <a:moveTo>
                  <a:pt x="136398" y="37846"/>
                </a:moveTo>
                <a:lnTo>
                  <a:pt x="76200" y="37846"/>
                </a:lnTo>
                <a:lnTo>
                  <a:pt x="76200" y="6096"/>
                </a:lnTo>
                <a:lnTo>
                  <a:pt x="0" y="44196"/>
                </a:lnTo>
                <a:lnTo>
                  <a:pt x="76200" y="82296"/>
                </a:lnTo>
                <a:lnTo>
                  <a:pt x="76200" y="50546"/>
                </a:lnTo>
                <a:lnTo>
                  <a:pt x="136398" y="50546"/>
                </a:lnTo>
                <a:lnTo>
                  <a:pt x="136398" y="37846"/>
                </a:lnTo>
                <a:close/>
              </a:path>
              <a:path w="9422130" h="1389379">
                <a:moveTo>
                  <a:pt x="276098" y="37846"/>
                </a:moveTo>
                <a:lnTo>
                  <a:pt x="174498" y="37846"/>
                </a:lnTo>
                <a:lnTo>
                  <a:pt x="174498" y="50546"/>
                </a:lnTo>
                <a:lnTo>
                  <a:pt x="276098" y="50546"/>
                </a:lnTo>
                <a:lnTo>
                  <a:pt x="276098" y="37846"/>
                </a:lnTo>
                <a:close/>
              </a:path>
              <a:path w="9422130" h="1389379">
                <a:moveTo>
                  <a:pt x="415798" y="37846"/>
                </a:moveTo>
                <a:lnTo>
                  <a:pt x="314198" y="37846"/>
                </a:lnTo>
                <a:lnTo>
                  <a:pt x="314198" y="50546"/>
                </a:lnTo>
                <a:lnTo>
                  <a:pt x="415798" y="50546"/>
                </a:lnTo>
                <a:lnTo>
                  <a:pt x="415798" y="37846"/>
                </a:lnTo>
                <a:close/>
              </a:path>
              <a:path w="9422130" h="1389379">
                <a:moveTo>
                  <a:pt x="555498" y="37846"/>
                </a:moveTo>
                <a:lnTo>
                  <a:pt x="453898" y="37846"/>
                </a:lnTo>
                <a:lnTo>
                  <a:pt x="453898" y="50546"/>
                </a:lnTo>
                <a:lnTo>
                  <a:pt x="555498" y="50546"/>
                </a:lnTo>
                <a:lnTo>
                  <a:pt x="555498" y="37846"/>
                </a:lnTo>
                <a:close/>
              </a:path>
              <a:path w="9422130" h="1389379">
                <a:moveTo>
                  <a:pt x="598043" y="1163701"/>
                </a:moveTo>
                <a:lnTo>
                  <a:pt x="585343" y="1163701"/>
                </a:lnTo>
                <a:lnTo>
                  <a:pt x="585343" y="1265301"/>
                </a:lnTo>
                <a:lnTo>
                  <a:pt x="598043" y="1265301"/>
                </a:lnTo>
                <a:lnTo>
                  <a:pt x="598043" y="1163701"/>
                </a:lnTo>
                <a:close/>
              </a:path>
              <a:path w="9422130" h="1389379">
                <a:moveTo>
                  <a:pt x="598043" y="1024001"/>
                </a:moveTo>
                <a:lnTo>
                  <a:pt x="585343" y="1024001"/>
                </a:lnTo>
                <a:lnTo>
                  <a:pt x="585343" y="1125601"/>
                </a:lnTo>
                <a:lnTo>
                  <a:pt x="598043" y="1125601"/>
                </a:lnTo>
                <a:lnTo>
                  <a:pt x="598043" y="1024001"/>
                </a:lnTo>
                <a:close/>
              </a:path>
              <a:path w="9422130" h="1389379">
                <a:moveTo>
                  <a:pt x="598043" y="884301"/>
                </a:moveTo>
                <a:lnTo>
                  <a:pt x="585343" y="884301"/>
                </a:lnTo>
                <a:lnTo>
                  <a:pt x="585343" y="985901"/>
                </a:lnTo>
                <a:lnTo>
                  <a:pt x="598043" y="985901"/>
                </a:lnTo>
                <a:lnTo>
                  <a:pt x="598043" y="884301"/>
                </a:lnTo>
                <a:close/>
              </a:path>
              <a:path w="9422130" h="1389379">
                <a:moveTo>
                  <a:pt x="598043" y="744601"/>
                </a:moveTo>
                <a:lnTo>
                  <a:pt x="585343" y="744601"/>
                </a:lnTo>
                <a:lnTo>
                  <a:pt x="585343" y="846201"/>
                </a:lnTo>
                <a:lnTo>
                  <a:pt x="598043" y="846201"/>
                </a:lnTo>
                <a:lnTo>
                  <a:pt x="598043" y="744601"/>
                </a:lnTo>
                <a:close/>
              </a:path>
              <a:path w="9422130" h="1389379">
                <a:moveTo>
                  <a:pt x="598043" y="604901"/>
                </a:moveTo>
                <a:lnTo>
                  <a:pt x="585343" y="604901"/>
                </a:lnTo>
                <a:lnTo>
                  <a:pt x="585343" y="706501"/>
                </a:lnTo>
                <a:lnTo>
                  <a:pt x="598043" y="706501"/>
                </a:lnTo>
                <a:lnTo>
                  <a:pt x="598043" y="604901"/>
                </a:lnTo>
                <a:close/>
              </a:path>
              <a:path w="9422130" h="1389379">
                <a:moveTo>
                  <a:pt x="598043" y="465201"/>
                </a:moveTo>
                <a:lnTo>
                  <a:pt x="585343" y="465201"/>
                </a:lnTo>
                <a:lnTo>
                  <a:pt x="585343" y="566801"/>
                </a:lnTo>
                <a:lnTo>
                  <a:pt x="598043" y="566801"/>
                </a:lnTo>
                <a:lnTo>
                  <a:pt x="598043" y="465201"/>
                </a:lnTo>
                <a:close/>
              </a:path>
              <a:path w="9422130" h="1389379">
                <a:moveTo>
                  <a:pt x="598043" y="325501"/>
                </a:moveTo>
                <a:lnTo>
                  <a:pt x="585343" y="325501"/>
                </a:lnTo>
                <a:lnTo>
                  <a:pt x="585343" y="427101"/>
                </a:lnTo>
                <a:lnTo>
                  <a:pt x="598043" y="427101"/>
                </a:lnTo>
                <a:lnTo>
                  <a:pt x="598043" y="325501"/>
                </a:lnTo>
                <a:close/>
              </a:path>
              <a:path w="9422130" h="1389379">
                <a:moveTo>
                  <a:pt x="598043" y="185801"/>
                </a:moveTo>
                <a:lnTo>
                  <a:pt x="585343" y="185801"/>
                </a:lnTo>
                <a:lnTo>
                  <a:pt x="585343" y="287401"/>
                </a:lnTo>
                <a:lnTo>
                  <a:pt x="598043" y="287401"/>
                </a:lnTo>
                <a:lnTo>
                  <a:pt x="598043" y="185801"/>
                </a:lnTo>
                <a:close/>
              </a:path>
              <a:path w="9422130" h="1389379">
                <a:moveTo>
                  <a:pt x="598043" y="46101"/>
                </a:moveTo>
                <a:lnTo>
                  <a:pt x="585343" y="46101"/>
                </a:lnTo>
                <a:lnTo>
                  <a:pt x="585343" y="147701"/>
                </a:lnTo>
                <a:lnTo>
                  <a:pt x="598043" y="147701"/>
                </a:lnTo>
                <a:lnTo>
                  <a:pt x="598043" y="46101"/>
                </a:lnTo>
                <a:close/>
              </a:path>
              <a:path w="9422130" h="1389379">
                <a:moveTo>
                  <a:pt x="624459" y="1365885"/>
                </a:moveTo>
                <a:lnTo>
                  <a:pt x="598043" y="1365885"/>
                </a:lnTo>
                <a:lnTo>
                  <a:pt x="598043" y="1303401"/>
                </a:lnTo>
                <a:lnTo>
                  <a:pt x="585343" y="1303401"/>
                </a:lnTo>
                <a:lnTo>
                  <a:pt x="585343" y="1378585"/>
                </a:lnTo>
                <a:lnTo>
                  <a:pt x="624459" y="1378585"/>
                </a:lnTo>
                <a:lnTo>
                  <a:pt x="624459" y="1372235"/>
                </a:lnTo>
                <a:lnTo>
                  <a:pt x="624459" y="1365885"/>
                </a:lnTo>
                <a:close/>
              </a:path>
              <a:path w="9422130" h="1389379">
                <a:moveTo>
                  <a:pt x="764159" y="1365885"/>
                </a:moveTo>
                <a:lnTo>
                  <a:pt x="662559" y="1365885"/>
                </a:lnTo>
                <a:lnTo>
                  <a:pt x="662559" y="1378585"/>
                </a:lnTo>
                <a:lnTo>
                  <a:pt x="764159" y="1378585"/>
                </a:lnTo>
                <a:lnTo>
                  <a:pt x="764159" y="1365885"/>
                </a:lnTo>
                <a:close/>
              </a:path>
              <a:path w="9422130" h="1389379">
                <a:moveTo>
                  <a:pt x="903859" y="1365885"/>
                </a:moveTo>
                <a:lnTo>
                  <a:pt x="802259" y="1365885"/>
                </a:lnTo>
                <a:lnTo>
                  <a:pt x="802259" y="1378585"/>
                </a:lnTo>
                <a:lnTo>
                  <a:pt x="903859" y="1378585"/>
                </a:lnTo>
                <a:lnTo>
                  <a:pt x="903859" y="1365885"/>
                </a:lnTo>
                <a:close/>
              </a:path>
              <a:path w="9422130" h="1389379">
                <a:moveTo>
                  <a:pt x="1043559" y="1365885"/>
                </a:moveTo>
                <a:lnTo>
                  <a:pt x="941959" y="1365885"/>
                </a:lnTo>
                <a:lnTo>
                  <a:pt x="941959" y="1378585"/>
                </a:lnTo>
                <a:lnTo>
                  <a:pt x="1043559" y="1378585"/>
                </a:lnTo>
                <a:lnTo>
                  <a:pt x="1043559" y="1365885"/>
                </a:lnTo>
                <a:close/>
              </a:path>
              <a:path w="9422130" h="1389379">
                <a:moveTo>
                  <a:pt x="1183259" y="1365885"/>
                </a:moveTo>
                <a:lnTo>
                  <a:pt x="1081659" y="1365885"/>
                </a:lnTo>
                <a:lnTo>
                  <a:pt x="1081659" y="1378585"/>
                </a:lnTo>
                <a:lnTo>
                  <a:pt x="1183259" y="1378585"/>
                </a:lnTo>
                <a:lnTo>
                  <a:pt x="1183259" y="1365885"/>
                </a:lnTo>
                <a:close/>
              </a:path>
              <a:path w="9422130" h="1389379">
                <a:moveTo>
                  <a:pt x="1550670" y="1085342"/>
                </a:moveTo>
                <a:lnTo>
                  <a:pt x="1537970" y="1085342"/>
                </a:lnTo>
                <a:lnTo>
                  <a:pt x="1537970" y="1186942"/>
                </a:lnTo>
                <a:lnTo>
                  <a:pt x="1550670" y="1186942"/>
                </a:lnTo>
                <a:lnTo>
                  <a:pt x="1550670" y="1085342"/>
                </a:lnTo>
                <a:close/>
              </a:path>
              <a:path w="9422130" h="1389379">
                <a:moveTo>
                  <a:pt x="1550670" y="945642"/>
                </a:moveTo>
                <a:lnTo>
                  <a:pt x="1537970" y="945642"/>
                </a:lnTo>
                <a:lnTo>
                  <a:pt x="1537970" y="1047242"/>
                </a:lnTo>
                <a:lnTo>
                  <a:pt x="1550670" y="1047242"/>
                </a:lnTo>
                <a:lnTo>
                  <a:pt x="1550670" y="945642"/>
                </a:lnTo>
                <a:close/>
              </a:path>
              <a:path w="9422130" h="1389379">
                <a:moveTo>
                  <a:pt x="1550670" y="805942"/>
                </a:moveTo>
                <a:lnTo>
                  <a:pt x="1537970" y="805942"/>
                </a:lnTo>
                <a:lnTo>
                  <a:pt x="1537970" y="907542"/>
                </a:lnTo>
                <a:lnTo>
                  <a:pt x="1550670" y="907542"/>
                </a:lnTo>
                <a:lnTo>
                  <a:pt x="1550670" y="805942"/>
                </a:lnTo>
                <a:close/>
              </a:path>
              <a:path w="9422130" h="1389379">
                <a:moveTo>
                  <a:pt x="1550670" y="666242"/>
                </a:moveTo>
                <a:lnTo>
                  <a:pt x="1537970" y="666242"/>
                </a:lnTo>
                <a:lnTo>
                  <a:pt x="1537970" y="767842"/>
                </a:lnTo>
                <a:lnTo>
                  <a:pt x="1550670" y="767842"/>
                </a:lnTo>
                <a:lnTo>
                  <a:pt x="1550670" y="666242"/>
                </a:lnTo>
                <a:close/>
              </a:path>
              <a:path w="9422130" h="1389379">
                <a:moveTo>
                  <a:pt x="1550670" y="526542"/>
                </a:moveTo>
                <a:lnTo>
                  <a:pt x="1537970" y="526542"/>
                </a:lnTo>
                <a:lnTo>
                  <a:pt x="1537970" y="628142"/>
                </a:lnTo>
                <a:lnTo>
                  <a:pt x="1550670" y="628142"/>
                </a:lnTo>
                <a:lnTo>
                  <a:pt x="1550670" y="526542"/>
                </a:lnTo>
                <a:close/>
              </a:path>
              <a:path w="9422130" h="1389379">
                <a:moveTo>
                  <a:pt x="1550670" y="386842"/>
                </a:moveTo>
                <a:lnTo>
                  <a:pt x="1537970" y="386842"/>
                </a:lnTo>
                <a:lnTo>
                  <a:pt x="1537970" y="488442"/>
                </a:lnTo>
                <a:lnTo>
                  <a:pt x="1550670" y="488442"/>
                </a:lnTo>
                <a:lnTo>
                  <a:pt x="1550670" y="386842"/>
                </a:lnTo>
                <a:close/>
              </a:path>
              <a:path w="9422130" h="1389379">
                <a:moveTo>
                  <a:pt x="1550670" y="247142"/>
                </a:moveTo>
                <a:lnTo>
                  <a:pt x="1537970" y="247142"/>
                </a:lnTo>
                <a:lnTo>
                  <a:pt x="1537970" y="348742"/>
                </a:lnTo>
                <a:lnTo>
                  <a:pt x="1550670" y="348742"/>
                </a:lnTo>
                <a:lnTo>
                  <a:pt x="1550670" y="247142"/>
                </a:lnTo>
                <a:close/>
              </a:path>
              <a:path w="9422130" h="1389379">
                <a:moveTo>
                  <a:pt x="1550670" y="107442"/>
                </a:moveTo>
                <a:lnTo>
                  <a:pt x="1537970" y="107442"/>
                </a:lnTo>
                <a:lnTo>
                  <a:pt x="1537970" y="209042"/>
                </a:lnTo>
                <a:lnTo>
                  <a:pt x="1550670" y="209042"/>
                </a:lnTo>
                <a:lnTo>
                  <a:pt x="1550670" y="107442"/>
                </a:lnTo>
                <a:close/>
              </a:path>
              <a:path w="9422130" h="1389379">
                <a:moveTo>
                  <a:pt x="1550670" y="51562"/>
                </a:moveTo>
                <a:lnTo>
                  <a:pt x="1463040" y="51562"/>
                </a:lnTo>
                <a:lnTo>
                  <a:pt x="1463040" y="19812"/>
                </a:lnTo>
                <a:lnTo>
                  <a:pt x="1386840" y="57912"/>
                </a:lnTo>
                <a:lnTo>
                  <a:pt x="1463040" y="96012"/>
                </a:lnTo>
                <a:lnTo>
                  <a:pt x="1463040" y="64262"/>
                </a:lnTo>
                <a:lnTo>
                  <a:pt x="1537970" y="64262"/>
                </a:lnTo>
                <a:lnTo>
                  <a:pt x="1537970" y="69342"/>
                </a:lnTo>
                <a:lnTo>
                  <a:pt x="1550670" y="69342"/>
                </a:lnTo>
                <a:lnTo>
                  <a:pt x="1550670" y="64262"/>
                </a:lnTo>
                <a:lnTo>
                  <a:pt x="1550670" y="57912"/>
                </a:lnTo>
                <a:lnTo>
                  <a:pt x="1550670" y="51562"/>
                </a:lnTo>
                <a:close/>
              </a:path>
              <a:path w="9422130" h="1389379">
                <a:moveTo>
                  <a:pt x="2008124" y="1366012"/>
                </a:moveTo>
                <a:lnTo>
                  <a:pt x="1906524" y="1366012"/>
                </a:lnTo>
                <a:lnTo>
                  <a:pt x="1906524" y="1378712"/>
                </a:lnTo>
                <a:lnTo>
                  <a:pt x="2008124" y="1378712"/>
                </a:lnTo>
                <a:lnTo>
                  <a:pt x="2008124" y="1366012"/>
                </a:lnTo>
                <a:close/>
              </a:path>
              <a:path w="9422130" h="1389379">
                <a:moveTo>
                  <a:pt x="2147824" y="1366012"/>
                </a:moveTo>
                <a:lnTo>
                  <a:pt x="2046224" y="1366012"/>
                </a:lnTo>
                <a:lnTo>
                  <a:pt x="2046224" y="1378712"/>
                </a:lnTo>
                <a:lnTo>
                  <a:pt x="2147824" y="1378712"/>
                </a:lnTo>
                <a:lnTo>
                  <a:pt x="2147824" y="1366012"/>
                </a:lnTo>
                <a:close/>
              </a:path>
              <a:path w="9422130" h="1389379">
                <a:moveTo>
                  <a:pt x="2287524" y="1366012"/>
                </a:moveTo>
                <a:lnTo>
                  <a:pt x="2185924" y="1366012"/>
                </a:lnTo>
                <a:lnTo>
                  <a:pt x="2185924" y="1378712"/>
                </a:lnTo>
                <a:lnTo>
                  <a:pt x="2287524" y="1378712"/>
                </a:lnTo>
                <a:lnTo>
                  <a:pt x="2287524" y="1366012"/>
                </a:lnTo>
                <a:close/>
              </a:path>
              <a:path w="9422130" h="1389379">
                <a:moveTo>
                  <a:pt x="2427224" y="1366012"/>
                </a:moveTo>
                <a:lnTo>
                  <a:pt x="2325624" y="1366012"/>
                </a:lnTo>
                <a:lnTo>
                  <a:pt x="2325624" y="1378712"/>
                </a:lnTo>
                <a:lnTo>
                  <a:pt x="2427224" y="1378712"/>
                </a:lnTo>
                <a:lnTo>
                  <a:pt x="2427224" y="1366012"/>
                </a:lnTo>
                <a:close/>
              </a:path>
              <a:path w="9422130" h="1389379">
                <a:moveTo>
                  <a:pt x="2566924" y="1366012"/>
                </a:moveTo>
                <a:lnTo>
                  <a:pt x="2465324" y="1366012"/>
                </a:lnTo>
                <a:lnTo>
                  <a:pt x="2465324" y="1378712"/>
                </a:lnTo>
                <a:lnTo>
                  <a:pt x="2566924" y="1378712"/>
                </a:lnTo>
                <a:lnTo>
                  <a:pt x="2566924" y="1366012"/>
                </a:lnTo>
                <a:close/>
              </a:path>
              <a:path w="9422130" h="1389379">
                <a:moveTo>
                  <a:pt x="2706624" y="1366012"/>
                </a:moveTo>
                <a:lnTo>
                  <a:pt x="2605024" y="1366012"/>
                </a:lnTo>
                <a:lnTo>
                  <a:pt x="2605024" y="1378712"/>
                </a:lnTo>
                <a:lnTo>
                  <a:pt x="2706624" y="1378712"/>
                </a:lnTo>
                <a:lnTo>
                  <a:pt x="2706624" y="1366012"/>
                </a:lnTo>
                <a:close/>
              </a:path>
              <a:path w="9422130" h="1389379">
                <a:moveTo>
                  <a:pt x="2846324" y="1366012"/>
                </a:moveTo>
                <a:lnTo>
                  <a:pt x="2744724" y="1366012"/>
                </a:lnTo>
                <a:lnTo>
                  <a:pt x="2744724" y="1378712"/>
                </a:lnTo>
                <a:lnTo>
                  <a:pt x="2846324" y="1378712"/>
                </a:lnTo>
                <a:lnTo>
                  <a:pt x="2846324" y="1366012"/>
                </a:lnTo>
                <a:close/>
              </a:path>
              <a:path w="9422130" h="1389379">
                <a:moveTo>
                  <a:pt x="2986024" y="1366012"/>
                </a:moveTo>
                <a:lnTo>
                  <a:pt x="2884424" y="1366012"/>
                </a:lnTo>
                <a:lnTo>
                  <a:pt x="2884424" y="1378712"/>
                </a:lnTo>
                <a:lnTo>
                  <a:pt x="2986024" y="1378712"/>
                </a:lnTo>
                <a:lnTo>
                  <a:pt x="2986024" y="1366012"/>
                </a:lnTo>
                <a:close/>
              </a:path>
              <a:path w="9422130" h="1389379">
                <a:moveTo>
                  <a:pt x="3125724" y="1366012"/>
                </a:moveTo>
                <a:lnTo>
                  <a:pt x="3024124" y="1366012"/>
                </a:lnTo>
                <a:lnTo>
                  <a:pt x="3024124" y="1378712"/>
                </a:lnTo>
                <a:lnTo>
                  <a:pt x="3125724" y="1378712"/>
                </a:lnTo>
                <a:lnTo>
                  <a:pt x="3125724" y="1366012"/>
                </a:lnTo>
                <a:close/>
              </a:path>
              <a:path w="9422130" h="1389379">
                <a:moveTo>
                  <a:pt x="4162298" y="45466"/>
                </a:moveTo>
                <a:lnTo>
                  <a:pt x="4107688" y="45466"/>
                </a:lnTo>
                <a:lnTo>
                  <a:pt x="4107688" y="13716"/>
                </a:lnTo>
                <a:lnTo>
                  <a:pt x="4031488" y="51816"/>
                </a:lnTo>
                <a:lnTo>
                  <a:pt x="4107688" y="89916"/>
                </a:lnTo>
                <a:lnTo>
                  <a:pt x="4107688" y="58166"/>
                </a:lnTo>
                <a:lnTo>
                  <a:pt x="4162298" y="58166"/>
                </a:lnTo>
                <a:lnTo>
                  <a:pt x="4162298" y="45466"/>
                </a:lnTo>
                <a:close/>
              </a:path>
              <a:path w="9422130" h="1389379">
                <a:moveTo>
                  <a:pt x="4266438" y="1249426"/>
                </a:moveTo>
                <a:lnTo>
                  <a:pt x="4253738" y="1249426"/>
                </a:lnTo>
                <a:lnTo>
                  <a:pt x="4253738" y="1351026"/>
                </a:lnTo>
                <a:lnTo>
                  <a:pt x="4266438" y="1351026"/>
                </a:lnTo>
                <a:lnTo>
                  <a:pt x="4266438" y="1249426"/>
                </a:lnTo>
                <a:close/>
              </a:path>
              <a:path w="9422130" h="1389379">
                <a:moveTo>
                  <a:pt x="4266438" y="1109726"/>
                </a:moveTo>
                <a:lnTo>
                  <a:pt x="4253738" y="1109726"/>
                </a:lnTo>
                <a:lnTo>
                  <a:pt x="4253738" y="1211326"/>
                </a:lnTo>
                <a:lnTo>
                  <a:pt x="4266438" y="1211326"/>
                </a:lnTo>
                <a:lnTo>
                  <a:pt x="4266438" y="1109726"/>
                </a:lnTo>
                <a:close/>
              </a:path>
              <a:path w="9422130" h="1389379">
                <a:moveTo>
                  <a:pt x="4266438" y="970026"/>
                </a:moveTo>
                <a:lnTo>
                  <a:pt x="4253738" y="970026"/>
                </a:lnTo>
                <a:lnTo>
                  <a:pt x="4253738" y="1071626"/>
                </a:lnTo>
                <a:lnTo>
                  <a:pt x="4266438" y="1071626"/>
                </a:lnTo>
                <a:lnTo>
                  <a:pt x="4266438" y="970026"/>
                </a:lnTo>
                <a:close/>
              </a:path>
              <a:path w="9422130" h="1389379">
                <a:moveTo>
                  <a:pt x="4266438" y="830326"/>
                </a:moveTo>
                <a:lnTo>
                  <a:pt x="4253738" y="830326"/>
                </a:lnTo>
                <a:lnTo>
                  <a:pt x="4253738" y="931926"/>
                </a:lnTo>
                <a:lnTo>
                  <a:pt x="4266438" y="931926"/>
                </a:lnTo>
                <a:lnTo>
                  <a:pt x="4266438" y="830326"/>
                </a:lnTo>
                <a:close/>
              </a:path>
              <a:path w="9422130" h="1389379">
                <a:moveTo>
                  <a:pt x="4266438" y="690626"/>
                </a:moveTo>
                <a:lnTo>
                  <a:pt x="4253738" y="690626"/>
                </a:lnTo>
                <a:lnTo>
                  <a:pt x="4253738" y="792226"/>
                </a:lnTo>
                <a:lnTo>
                  <a:pt x="4266438" y="792226"/>
                </a:lnTo>
                <a:lnTo>
                  <a:pt x="4266438" y="690626"/>
                </a:lnTo>
                <a:close/>
              </a:path>
              <a:path w="9422130" h="1389379">
                <a:moveTo>
                  <a:pt x="4266438" y="550926"/>
                </a:moveTo>
                <a:lnTo>
                  <a:pt x="4253738" y="550926"/>
                </a:lnTo>
                <a:lnTo>
                  <a:pt x="4253738" y="652526"/>
                </a:lnTo>
                <a:lnTo>
                  <a:pt x="4266438" y="652526"/>
                </a:lnTo>
                <a:lnTo>
                  <a:pt x="4266438" y="550926"/>
                </a:lnTo>
                <a:close/>
              </a:path>
              <a:path w="9422130" h="1389379">
                <a:moveTo>
                  <a:pt x="4266438" y="411226"/>
                </a:moveTo>
                <a:lnTo>
                  <a:pt x="4253738" y="411226"/>
                </a:lnTo>
                <a:lnTo>
                  <a:pt x="4253738" y="512826"/>
                </a:lnTo>
                <a:lnTo>
                  <a:pt x="4266438" y="512826"/>
                </a:lnTo>
                <a:lnTo>
                  <a:pt x="4266438" y="411226"/>
                </a:lnTo>
                <a:close/>
              </a:path>
              <a:path w="9422130" h="1389379">
                <a:moveTo>
                  <a:pt x="4266438" y="271526"/>
                </a:moveTo>
                <a:lnTo>
                  <a:pt x="4253738" y="271526"/>
                </a:lnTo>
                <a:lnTo>
                  <a:pt x="4253738" y="373126"/>
                </a:lnTo>
                <a:lnTo>
                  <a:pt x="4266438" y="373126"/>
                </a:lnTo>
                <a:lnTo>
                  <a:pt x="4266438" y="271526"/>
                </a:lnTo>
                <a:close/>
              </a:path>
              <a:path w="9422130" h="1389379">
                <a:moveTo>
                  <a:pt x="4266438" y="131826"/>
                </a:moveTo>
                <a:lnTo>
                  <a:pt x="4253738" y="131826"/>
                </a:lnTo>
                <a:lnTo>
                  <a:pt x="4253738" y="233426"/>
                </a:lnTo>
                <a:lnTo>
                  <a:pt x="4266438" y="233426"/>
                </a:lnTo>
                <a:lnTo>
                  <a:pt x="4266438" y="131826"/>
                </a:lnTo>
                <a:close/>
              </a:path>
              <a:path w="9422130" h="1389379">
                <a:moveTo>
                  <a:pt x="4266438" y="45466"/>
                </a:moveTo>
                <a:lnTo>
                  <a:pt x="4200398" y="45466"/>
                </a:lnTo>
                <a:lnTo>
                  <a:pt x="4200398" y="58166"/>
                </a:lnTo>
                <a:lnTo>
                  <a:pt x="4253738" y="58166"/>
                </a:lnTo>
                <a:lnTo>
                  <a:pt x="4253738" y="93726"/>
                </a:lnTo>
                <a:lnTo>
                  <a:pt x="4266438" y="93726"/>
                </a:lnTo>
                <a:lnTo>
                  <a:pt x="4266438" y="58166"/>
                </a:lnTo>
                <a:lnTo>
                  <a:pt x="4266438" y="51816"/>
                </a:lnTo>
                <a:lnTo>
                  <a:pt x="4266438" y="45466"/>
                </a:lnTo>
                <a:close/>
              </a:path>
              <a:path w="9422130" h="1389379">
                <a:moveTo>
                  <a:pt x="4340860" y="1361440"/>
                </a:moveTo>
                <a:lnTo>
                  <a:pt x="4239260" y="1361440"/>
                </a:lnTo>
                <a:lnTo>
                  <a:pt x="4239260" y="1366012"/>
                </a:lnTo>
                <a:lnTo>
                  <a:pt x="4201160" y="1366012"/>
                </a:lnTo>
                <a:lnTo>
                  <a:pt x="4201160" y="1361440"/>
                </a:lnTo>
                <a:lnTo>
                  <a:pt x="4099560" y="1361440"/>
                </a:lnTo>
                <a:lnTo>
                  <a:pt x="4099560" y="1366012"/>
                </a:lnTo>
                <a:lnTo>
                  <a:pt x="4061460" y="1366012"/>
                </a:lnTo>
                <a:lnTo>
                  <a:pt x="4061460" y="1361440"/>
                </a:lnTo>
                <a:lnTo>
                  <a:pt x="3959860" y="1361440"/>
                </a:lnTo>
                <a:lnTo>
                  <a:pt x="3959860" y="1366012"/>
                </a:lnTo>
                <a:lnTo>
                  <a:pt x="3921760" y="1366012"/>
                </a:lnTo>
                <a:lnTo>
                  <a:pt x="3921760" y="1361440"/>
                </a:lnTo>
                <a:lnTo>
                  <a:pt x="3820160" y="1361440"/>
                </a:lnTo>
                <a:lnTo>
                  <a:pt x="3820160" y="1366012"/>
                </a:lnTo>
                <a:lnTo>
                  <a:pt x="3782060" y="1366012"/>
                </a:lnTo>
                <a:lnTo>
                  <a:pt x="3782060" y="1361440"/>
                </a:lnTo>
                <a:lnTo>
                  <a:pt x="3680460" y="1361440"/>
                </a:lnTo>
                <a:lnTo>
                  <a:pt x="3680460" y="1366012"/>
                </a:lnTo>
                <a:lnTo>
                  <a:pt x="3642360" y="1366012"/>
                </a:lnTo>
                <a:lnTo>
                  <a:pt x="3642360" y="1361440"/>
                </a:lnTo>
                <a:lnTo>
                  <a:pt x="3540760" y="1361440"/>
                </a:lnTo>
                <a:lnTo>
                  <a:pt x="3540760" y="1366012"/>
                </a:lnTo>
                <a:lnTo>
                  <a:pt x="3502660" y="1366012"/>
                </a:lnTo>
                <a:lnTo>
                  <a:pt x="3502660" y="1361440"/>
                </a:lnTo>
                <a:lnTo>
                  <a:pt x="3401060" y="1361440"/>
                </a:lnTo>
                <a:lnTo>
                  <a:pt x="3401060" y="1366012"/>
                </a:lnTo>
                <a:lnTo>
                  <a:pt x="3362960" y="1366012"/>
                </a:lnTo>
                <a:lnTo>
                  <a:pt x="3362960" y="1361440"/>
                </a:lnTo>
                <a:lnTo>
                  <a:pt x="3261360" y="1361440"/>
                </a:lnTo>
                <a:lnTo>
                  <a:pt x="3261360" y="1366012"/>
                </a:lnTo>
                <a:lnTo>
                  <a:pt x="3163824" y="1366012"/>
                </a:lnTo>
                <a:lnTo>
                  <a:pt x="3163824" y="1378712"/>
                </a:lnTo>
                <a:lnTo>
                  <a:pt x="3265424" y="1378712"/>
                </a:lnTo>
                <a:lnTo>
                  <a:pt x="3265424" y="1374140"/>
                </a:lnTo>
                <a:lnTo>
                  <a:pt x="3303524" y="1374140"/>
                </a:lnTo>
                <a:lnTo>
                  <a:pt x="3303524" y="1378712"/>
                </a:lnTo>
                <a:lnTo>
                  <a:pt x="3405124" y="1378712"/>
                </a:lnTo>
                <a:lnTo>
                  <a:pt x="3405124" y="1374140"/>
                </a:lnTo>
                <a:lnTo>
                  <a:pt x="3443224" y="1374140"/>
                </a:lnTo>
                <a:lnTo>
                  <a:pt x="3443224" y="1378712"/>
                </a:lnTo>
                <a:lnTo>
                  <a:pt x="3544824" y="1378712"/>
                </a:lnTo>
                <a:lnTo>
                  <a:pt x="3544824" y="1374140"/>
                </a:lnTo>
                <a:lnTo>
                  <a:pt x="3582924" y="1374140"/>
                </a:lnTo>
                <a:lnTo>
                  <a:pt x="3582924" y="1378712"/>
                </a:lnTo>
                <a:lnTo>
                  <a:pt x="3684524" y="1378712"/>
                </a:lnTo>
                <a:lnTo>
                  <a:pt x="3684524" y="1374140"/>
                </a:lnTo>
                <a:lnTo>
                  <a:pt x="3722624" y="1374140"/>
                </a:lnTo>
                <a:lnTo>
                  <a:pt x="3722624" y="1378712"/>
                </a:lnTo>
                <a:lnTo>
                  <a:pt x="3824224" y="1378712"/>
                </a:lnTo>
                <a:lnTo>
                  <a:pt x="3824224" y="1374140"/>
                </a:lnTo>
                <a:lnTo>
                  <a:pt x="3862324" y="1374140"/>
                </a:lnTo>
                <a:lnTo>
                  <a:pt x="3862324" y="1378712"/>
                </a:lnTo>
                <a:lnTo>
                  <a:pt x="3963924" y="1378712"/>
                </a:lnTo>
                <a:lnTo>
                  <a:pt x="3963924" y="1374140"/>
                </a:lnTo>
                <a:lnTo>
                  <a:pt x="4002024" y="1374140"/>
                </a:lnTo>
                <a:lnTo>
                  <a:pt x="4002024" y="1378712"/>
                </a:lnTo>
                <a:lnTo>
                  <a:pt x="4103624" y="1378712"/>
                </a:lnTo>
                <a:lnTo>
                  <a:pt x="4103624" y="1374140"/>
                </a:lnTo>
                <a:lnTo>
                  <a:pt x="4141724" y="1374140"/>
                </a:lnTo>
                <a:lnTo>
                  <a:pt x="4141724" y="1378712"/>
                </a:lnTo>
                <a:lnTo>
                  <a:pt x="4243324" y="1378712"/>
                </a:lnTo>
                <a:lnTo>
                  <a:pt x="4243324" y="1374140"/>
                </a:lnTo>
                <a:lnTo>
                  <a:pt x="4340860" y="1374140"/>
                </a:lnTo>
                <a:lnTo>
                  <a:pt x="4340860" y="1361440"/>
                </a:lnTo>
                <a:close/>
              </a:path>
              <a:path w="9422130" h="1389379">
                <a:moveTo>
                  <a:pt x="4480560" y="1361440"/>
                </a:moveTo>
                <a:lnTo>
                  <a:pt x="4378960" y="1361440"/>
                </a:lnTo>
                <a:lnTo>
                  <a:pt x="4378960" y="1374140"/>
                </a:lnTo>
                <a:lnTo>
                  <a:pt x="4480560" y="1374140"/>
                </a:lnTo>
                <a:lnTo>
                  <a:pt x="4480560" y="1361440"/>
                </a:lnTo>
                <a:close/>
              </a:path>
              <a:path w="9422130" h="1389379">
                <a:moveTo>
                  <a:pt x="4620260" y="1361440"/>
                </a:moveTo>
                <a:lnTo>
                  <a:pt x="4518660" y="1361440"/>
                </a:lnTo>
                <a:lnTo>
                  <a:pt x="4518660" y="1374140"/>
                </a:lnTo>
                <a:lnTo>
                  <a:pt x="4620260" y="1374140"/>
                </a:lnTo>
                <a:lnTo>
                  <a:pt x="4620260" y="1361440"/>
                </a:lnTo>
                <a:close/>
              </a:path>
              <a:path w="9422130" h="1389379">
                <a:moveTo>
                  <a:pt x="4759960" y="1361440"/>
                </a:moveTo>
                <a:lnTo>
                  <a:pt x="4658360" y="1361440"/>
                </a:lnTo>
                <a:lnTo>
                  <a:pt x="4658360" y="1374140"/>
                </a:lnTo>
                <a:lnTo>
                  <a:pt x="4759960" y="1374140"/>
                </a:lnTo>
                <a:lnTo>
                  <a:pt x="4759960" y="1361440"/>
                </a:lnTo>
                <a:close/>
              </a:path>
              <a:path w="9422130" h="1389379">
                <a:moveTo>
                  <a:pt x="4899660" y="1361440"/>
                </a:moveTo>
                <a:lnTo>
                  <a:pt x="4798060" y="1361440"/>
                </a:lnTo>
                <a:lnTo>
                  <a:pt x="4798060" y="1374140"/>
                </a:lnTo>
                <a:lnTo>
                  <a:pt x="4899660" y="1374140"/>
                </a:lnTo>
                <a:lnTo>
                  <a:pt x="4899660" y="1361440"/>
                </a:lnTo>
                <a:close/>
              </a:path>
              <a:path w="9422130" h="1389379">
                <a:moveTo>
                  <a:pt x="5039360" y="1361440"/>
                </a:moveTo>
                <a:lnTo>
                  <a:pt x="4937760" y="1361440"/>
                </a:lnTo>
                <a:lnTo>
                  <a:pt x="4937760" y="1374140"/>
                </a:lnTo>
                <a:lnTo>
                  <a:pt x="5039360" y="1374140"/>
                </a:lnTo>
                <a:lnTo>
                  <a:pt x="5039360" y="1361440"/>
                </a:lnTo>
                <a:close/>
              </a:path>
              <a:path w="9422130" h="1389379">
                <a:moveTo>
                  <a:pt x="5179060" y="1361440"/>
                </a:moveTo>
                <a:lnTo>
                  <a:pt x="5077460" y="1361440"/>
                </a:lnTo>
                <a:lnTo>
                  <a:pt x="5077460" y="1374140"/>
                </a:lnTo>
                <a:lnTo>
                  <a:pt x="5179060" y="1374140"/>
                </a:lnTo>
                <a:lnTo>
                  <a:pt x="5179060" y="1361440"/>
                </a:lnTo>
                <a:close/>
              </a:path>
              <a:path w="9422130" h="1389379">
                <a:moveTo>
                  <a:pt x="5318760" y="1361440"/>
                </a:moveTo>
                <a:lnTo>
                  <a:pt x="5217160" y="1361440"/>
                </a:lnTo>
                <a:lnTo>
                  <a:pt x="5217160" y="1374140"/>
                </a:lnTo>
                <a:lnTo>
                  <a:pt x="5318760" y="1374140"/>
                </a:lnTo>
                <a:lnTo>
                  <a:pt x="5318760" y="1361440"/>
                </a:lnTo>
                <a:close/>
              </a:path>
              <a:path w="9422130" h="1389379">
                <a:moveTo>
                  <a:pt x="5458460" y="1361440"/>
                </a:moveTo>
                <a:lnTo>
                  <a:pt x="5356860" y="1361440"/>
                </a:lnTo>
                <a:lnTo>
                  <a:pt x="5356860" y="1374140"/>
                </a:lnTo>
                <a:lnTo>
                  <a:pt x="5458460" y="1374140"/>
                </a:lnTo>
                <a:lnTo>
                  <a:pt x="5458460" y="1361440"/>
                </a:lnTo>
                <a:close/>
              </a:path>
              <a:path w="9422130" h="1389379">
                <a:moveTo>
                  <a:pt x="5555107" y="31750"/>
                </a:moveTo>
                <a:lnTo>
                  <a:pt x="5462524" y="31750"/>
                </a:lnTo>
                <a:lnTo>
                  <a:pt x="5462524" y="9144"/>
                </a:lnTo>
                <a:lnTo>
                  <a:pt x="5448300" y="16256"/>
                </a:lnTo>
                <a:lnTo>
                  <a:pt x="5448300" y="0"/>
                </a:lnTo>
                <a:lnTo>
                  <a:pt x="5372100" y="38100"/>
                </a:lnTo>
                <a:lnTo>
                  <a:pt x="5388356" y="46228"/>
                </a:lnTo>
                <a:lnTo>
                  <a:pt x="5386324" y="47244"/>
                </a:lnTo>
                <a:lnTo>
                  <a:pt x="5462524" y="85344"/>
                </a:lnTo>
                <a:lnTo>
                  <a:pt x="5462524" y="53594"/>
                </a:lnTo>
                <a:lnTo>
                  <a:pt x="5517134" y="53594"/>
                </a:lnTo>
                <a:lnTo>
                  <a:pt x="5517134" y="44450"/>
                </a:lnTo>
                <a:lnTo>
                  <a:pt x="5555107" y="44450"/>
                </a:lnTo>
                <a:lnTo>
                  <a:pt x="5555107" y="31750"/>
                </a:lnTo>
                <a:close/>
              </a:path>
              <a:path w="9422130" h="1389379">
                <a:moveTo>
                  <a:pt x="5598160" y="1361440"/>
                </a:moveTo>
                <a:lnTo>
                  <a:pt x="5496560" y="1361440"/>
                </a:lnTo>
                <a:lnTo>
                  <a:pt x="5496560" y="1374140"/>
                </a:lnTo>
                <a:lnTo>
                  <a:pt x="5598160" y="1374140"/>
                </a:lnTo>
                <a:lnTo>
                  <a:pt x="5598160" y="1361440"/>
                </a:lnTo>
                <a:close/>
              </a:path>
              <a:path w="9422130" h="1389379">
                <a:moveTo>
                  <a:pt x="5621274" y="1244854"/>
                </a:moveTo>
                <a:lnTo>
                  <a:pt x="5608574" y="1244854"/>
                </a:lnTo>
                <a:lnTo>
                  <a:pt x="5608574" y="1346454"/>
                </a:lnTo>
                <a:lnTo>
                  <a:pt x="5621274" y="1346454"/>
                </a:lnTo>
                <a:lnTo>
                  <a:pt x="5621274" y="1244854"/>
                </a:lnTo>
                <a:close/>
              </a:path>
              <a:path w="9422130" h="1389379">
                <a:moveTo>
                  <a:pt x="5621274" y="1105154"/>
                </a:moveTo>
                <a:lnTo>
                  <a:pt x="5608574" y="1105154"/>
                </a:lnTo>
                <a:lnTo>
                  <a:pt x="5608574" y="1206754"/>
                </a:lnTo>
                <a:lnTo>
                  <a:pt x="5621274" y="1206754"/>
                </a:lnTo>
                <a:lnTo>
                  <a:pt x="5621274" y="1105154"/>
                </a:lnTo>
                <a:close/>
              </a:path>
              <a:path w="9422130" h="1389379">
                <a:moveTo>
                  <a:pt x="5621274" y="965454"/>
                </a:moveTo>
                <a:lnTo>
                  <a:pt x="5608574" y="965454"/>
                </a:lnTo>
                <a:lnTo>
                  <a:pt x="5608574" y="1067054"/>
                </a:lnTo>
                <a:lnTo>
                  <a:pt x="5621274" y="1067054"/>
                </a:lnTo>
                <a:lnTo>
                  <a:pt x="5621274" y="965454"/>
                </a:lnTo>
                <a:close/>
              </a:path>
              <a:path w="9422130" h="1389379">
                <a:moveTo>
                  <a:pt x="5621274" y="825754"/>
                </a:moveTo>
                <a:lnTo>
                  <a:pt x="5608574" y="825754"/>
                </a:lnTo>
                <a:lnTo>
                  <a:pt x="5608574" y="927354"/>
                </a:lnTo>
                <a:lnTo>
                  <a:pt x="5621274" y="927354"/>
                </a:lnTo>
                <a:lnTo>
                  <a:pt x="5621274" y="825754"/>
                </a:lnTo>
                <a:close/>
              </a:path>
              <a:path w="9422130" h="1389379">
                <a:moveTo>
                  <a:pt x="5621274" y="686054"/>
                </a:moveTo>
                <a:lnTo>
                  <a:pt x="5608574" y="686054"/>
                </a:lnTo>
                <a:lnTo>
                  <a:pt x="5608574" y="787654"/>
                </a:lnTo>
                <a:lnTo>
                  <a:pt x="5621274" y="787654"/>
                </a:lnTo>
                <a:lnTo>
                  <a:pt x="5621274" y="686054"/>
                </a:lnTo>
                <a:close/>
              </a:path>
              <a:path w="9422130" h="1389379">
                <a:moveTo>
                  <a:pt x="5621274" y="546354"/>
                </a:moveTo>
                <a:lnTo>
                  <a:pt x="5608574" y="546354"/>
                </a:lnTo>
                <a:lnTo>
                  <a:pt x="5608574" y="647954"/>
                </a:lnTo>
                <a:lnTo>
                  <a:pt x="5621274" y="647954"/>
                </a:lnTo>
                <a:lnTo>
                  <a:pt x="5621274" y="546354"/>
                </a:lnTo>
                <a:close/>
              </a:path>
              <a:path w="9422130" h="1389379">
                <a:moveTo>
                  <a:pt x="5621274" y="406654"/>
                </a:moveTo>
                <a:lnTo>
                  <a:pt x="5608574" y="406654"/>
                </a:lnTo>
                <a:lnTo>
                  <a:pt x="5608574" y="508254"/>
                </a:lnTo>
                <a:lnTo>
                  <a:pt x="5621274" y="508254"/>
                </a:lnTo>
                <a:lnTo>
                  <a:pt x="5621274" y="406654"/>
                </a:lnTo>
                <a:close/>
              </a:path>
              <a:path w="9422130" h="1389379">
                <a:moveTo>
                  <a:pt x="5621274" y="266954"/>
                </a:moveTo>
                <a:lnTo>
                  <a:pt x="5608574" y="266954"/>
                </a:lnTo>
                <a:lnTo>
                  <a:pt x="5608574" y="368554"/>
                </a:lnTo>
                <a:lnTo>
                  <a:pt x="5621274" y="368554"/>
                </a:lnTo>
                <a:lnTo>
                  <a:pt x="5621274" y="266954"/>
                </a:lnTo>
                <a:close/>
              </a:path>
              <a:path w="9422130" h="1389379">
                <a:moveTo>
                  <a:pt x="5621274" y="127254"/>
                </a:moveTo>
                <a:lnTo>
                  <a:pt x="5608574" y="127254"/>
                </a:lnTo>
                <a:lnTo>
                  <a:pt x="5608574" y="228854"/>
                </a:lnTo>
                <a:lnTo>
                  <a:pt x="5621274" y="228854"/>
                </a:lnTo>
                <a:lnTo>
                  <a:pt x="5621274" y="127254"/>
                </a:lnTo>
                <a:close/>
              </a:path>
              <a:path w="9422130" h="1389379">
                <a:moveTo>
                  <a:pt x="5694807" y="31750"/>
                </a:moveTo>
                <a:lnTo>
                  <a:pt x="5593207" y="31750"/>
                </a:lnTo>
                <a:lnTo>
                  <a:pt x="5593207" y="40894"/>
                </a:lnTo>
                <a:lnTo>
                  <a:pt x="5555234" y="40894"/>
                </a:lnTo>
                <a:lnTo>
                  <a:pt x="5555234" y="53594"/>
                </a:lnTo>
                <a:lnTo>
                  <a:pt x="5608574" y="53594"/>
                </a:lnTo>
                <a:lnTo>
                  <a:pt x="5608574" y="89154"/>
                </a:lnTo>
                <a:lnTo>
                  <a:pt x="5621274" y="89154"/>
                </a:lnTo>
                <a:lnTo>
                  <a:pt x="5621274" y="53594"/>
                </a:lnTo>
                <a:lnTo>
                  <a:pt x="5621274" y="47244"/>
                </a:lnTo>
                <a:lnTo>
                  <a:pt x="5621274" y="44450"/>
                </a:lnTo>
                <a:lnTo>
                  <a:pt x="5694807" y="44450"/>
                </a:lnTo>
                <a:lnTo>
                  <a:pt x="5694807" y="31750"/>
                </a:lnTo>
                <a:close/>
              </a:path>
              <a:path w="9422130" h="1389379">
                <a:moveTo>
                  <a:pt x="5834507" y="31750"/>
                </a:moveTo>
                <a:lnTo>
                  <a:pt x="5732907" y="31750"/>
                </a:lnTo>
                <a:lnTo>
                  <a:pt x="5732907" y="44450"/>
                </a:lnTo>
                <a:lnTo>
                  <a:pt x="5834507" y="44450"/>
                </a:lnTo>
                <a:lnTo>
                  <a:pt x="5834507" y="31750"/>
                </a:lnTo>
                <a:close/>
              </a:path>
              <a:path w="9422130" h="1389379">
                <a:moveTo>
                  <a:pt x="5877560" y="1376680"/>
                </a:moveTo>
                <a:lnTo>
                  <a:pt x="5775960" y="1376680"/>
                </a:lnTo>
                <a:lnTo>
                  <a:pt x="5775960" y="1389380"/>
                </a:lnTo>
                <a:lnTo>
                  <a:pt x="5877560" y="1389380"/>
                </a:lnTo>
                <a:lnTo>
                  <a:pt x="5877560" y="1376680"/>
                </a:lnTo>
                <a:close/>
              </a:path>
              <a:path w="9422130" h="1389379">
                <a:moveTo>
                  <a:pt x="5974207" y="31750"/>
                </a:moveTo>
                <a:lnTo>
                  <a:pt x="5872607" y="31750"/>
                </a:lnTo>
                <a:lnTo>
                  <a:pt x="5872607" y="44450"/>
                </a:lnTo>
                <a:lnTo>
                  <a:pt x="5974207" y="44450"/>
                </a:lnTo>
                <a:lnTo>
                  <a:pt x="5974207" y="31750"/>
                </a:lnTo>
                <a:close/>
              </a:path>
              <a:path w="9422130" h="1389379">
                <a:moveTo>
                  <a:pt x="6017260" y="1376680"/>
                </a:moveTo>
                <a:lnTo>
                  <a:pt x="5915660" y="1376680"/>
                </a:lnTo>
                <a:lnTo>
                  <a:pt x="5915660" y="1389380"/>
                </a:lnTo>
                <a:lnTo>
                  <a:pt x="6017260" y="1389380"/>
                </a:lnTo>
                <a:lnTo>
                  <a:pt x="6017260" y="1376680"/>
                </a:lnTo>
                <a:close/>
              </a:path>
              <a:path w="9422130" h="1389379">
                <a:moveTo>
                  <a:pt x="6113907" y="31750"/>
                </a:moveTo>
                <a:lnTo>
                  <a:pt x="6012307" y="31750"/>
                </a:lnTo>
                <a:lnTo>
                  <a:pt x="6012307" y="44450"/>
                </a:lnTo>
                <a:lnTo>
                  <a:pt x="6113907" y="44450"/>
                </a:lnTo>
                <a:lnTo>
                  <a:pt x="6113907" y="31750"/>
                </a:lnTo>
                <a:close/>
              </a:path>
              <a:path w="9422130" h="1389379">
                <a:moveTo>
                  <a:pt x="6156960" y="1376680"/>
                </a:moveTo>
                <a:lnTo>
                  <a:pt x="6055360" y="1376680"/>
                </a:lnTo>
                <a:lnTo>
                  <a:pt x="6055360" y="1389380"/>
                </a:lnTo>
                <a:lnTo>
                  <a:pt x="6156960" y="1389380"/>
                </a:lnTo>
                <a:lnTo>
                  <a:pt x="6156960" y="1376680"/>
                </a:lnTo>
                <a:close/>
              </a:path>
              <a:path w="9422130" h="1389379">
                <a:moveTo>
                  <a:pt x="6253607" y="31750"/>
                </a:moveTo>
                <a:lnTo>
                  <a:pt x="6152007" y="31750"/>
                </a:lnTo>
                <a:lnTo>
                  <a:pt x="6152007" y="44450"/>
                </a:lnTo>
                <a:lnTo>
                  <a:pt x="6253607" y="44450"/>
                </a:lnTo>
                <a:lnTo>
                  <a:pt x="6253607" y="31750"/>
                </a:lnTo>
                <a:close/>
              </a:path>
              <a:path w="9422130" h="1389379">
                <a:moveTo>
                  <a:pt x="6296660" y="1376680"/>
                </a:moveTo>
                <a:lnTo>
                  <a:pt x="6195060" y="1376680"/>
                </a:lnTo>
                <a:lnTo>
                  <a:pt x="6195060" y="1389380"/>
                </a:lnTo>
                <a:lnTo>
                  <a:pt x="6296660" y="1389380"/>
                </a:lnTo>
                <a:lnTo>
                  <a:pt x="6296660" y="1376680"/>
                </a:lnTo>
                <a:close/>
              </a:path>
              <a:path w="9422130" h="1389379">
                <a:moveTo>
                  <a:pt x="6393307" y="31750"/>
                </a:moveTo>
                <a:lnTo>
                  <a:pt x="6291707" y="31750"/>
                </a:lnTo>
                <a:lnTo>
                  <a:pt x="6291707" y="44450"/>
                </a:lnTo>
                <a:lnTo>
                  <a:pt x="6393307" y="44450"/>
                </a:lnTo>
                <a:lnTo>
                  <a:pt x="6393307" y="31750"/>
                </a:lnTo>
                <a:close/>
              </a:path>
              <a:path w="9422130" h="1389379">
                <a:moveTo>
                  <a:pt x="6436360" y="1376680"/>
                </a:moveTo>
                <a:lnTo>
                  <a:pt x="6334760" y="1376680"/>
                </a:lnTo>
                <a:lnTo>
                  <a:pt x="6334760" y="1389380"/>
                </a:lnTo>
                <a:lnTo>
                  <a:pt x="6436360" y="1389380"/>
                </a:lnTo>
                <a:lnTo>
                  <a:pt x="6436360" y="1376680"/>
                </a:lnTo>
                <a:close/>
              </a:path>
              <a:path w="9422130" h="1389379">
                <a:moveTo>
                  <a:pt x="6533007" y="31750"/>
                </a:moveTo>
                <a:lnTo>
                  <a:pt x="6431407" y="31750"/>
                </a:lnTo>
                <a:lnTo>
                  <a:pt x="6431407" y="44450"/>
                </a:lnTo>
                <a:lnTo>
                  <a:pt x="6533007" y="44450"/>
                </a:lnTo>
                <a:lnTo>
                  <a:pt x="6533007" y="31750"/>
                </a:lnTo>
                <a:close/>
              </a:path>
              <a:path w="9422130" h="1389379">
                <a:moveTo>
                  <a:pt x="6576060" y="1376680"/>
                </a:moveTo>
                <a:lnTo>
                  <a:pt x="6474460" y="1376680"/>
                </a:lnTo>
                <a:lnTo>
                  <a:pt x="6474460" y="1389380"/>
                </a:lnTo>
                <a:lnTo>
                  <a:pt x="6576060" y="1389380"/>
                </a:lnTo>
                <a:lnTo>
                  <a:pt x="6576060" y="1376680"/>
                </a:lnTo>
                <a:close/>
              </a:path>
              <a:path w="9422130" h="1389379">
                <a:moveTo>
                  <a:pt x="6672707" y="31750"/>
                </a:moveTo>
                <a:lnTo>
                  <a:pt x="6571107" y="31750"/>
                </a:lnTo>
                <a:lnTo>
                  <a:pt x="6571107" y="44450"/>
                </a:lnTo>
                <a:lnTo>
                  <a:pt x="6672707" y="44450"/>
                </a:lnTo>
                <a:lnTo>
                  <a:pt x="6672707" y="31750"/>
                </a:lnTo>
                <a:close/>
              </a:path>
              <a:path w="9422130" h="1389379">
                <a:moveTo>
                  <a:pt x="6715760" y="1376680"/>
                </a:moveTo>
                <a:lnTo>
                  <a:pt x="6614160" y="1376680"/>
                </a:lnTo>
                <a:lnTo>
                  <a:pt x="6614160" y="1389380"/>
                </a:lnTo>
                <a:lnTo>
                  <a:pt x="6715760" y="1389380"/>
                </a:lnTo>
                <a:lnTo>
                  <a:pt x="6715760" y="1376680"/>
                </a:lnTo>
                <a:close/>
              </a:path>
              <a:path w="9422130" h="1389379">
                <a:moveTo>
                  <a:pt x="6812407" y="31750"/>
                </a:moveTo>
                <a:lnTo>
                  <a:pt x="6710807" y="31750"/>
                </a:lnTo>
                <a:lnTo>
                  <a:pt x="6710807" y="44450"/>
                </a:lnTo>
                <a:lnTo>
                  <a:pt x="6812407" y="44450"/>
                </a:lnTo>
                <a:lnTo>
                  <a:pt x="6812407" y="31750"/>
                </a:lnTo>
                <a:close/>
              </a:path>
              <a:path w="9422130" h="1389379">
                <a:moveTo>
                  <a:pt x="6855460" y="1376680"/>
                </a:moveTo>
                <a:lnTo>
                  <a:pt x="6753860" y="1376680"/>
                </a:lnTo>
                <a:lnTo>
                  <a:pt x="6753860" y="1389380"/>
                </a:lnTo>
                <a:lnTo>
                  <a:pt x="6855460" y="1389380"/>
                </a:lnTo>
                <a:lnTo>
                  <a:pt x="6855460" y="1376680"/>
                </a:lnTo>
                <a:close/>
              </a:path>
              <a:path w="9422130" h="1389379">
                <a:moveTo>
                  <a:pt x="6952107" y="31750"/>
                </a:moveTo>
                <a:lnTo>
                  <a:pt x="6850507" y="31750"/>
                </a:lnTo>
                <a:lnTo>
                  <a:pt x="6850507" y="44450"/>
                </a:lnTo>
                <a:lnTo>
                  <a:pt x="6952107" y="44450"/>
                </a:lnTo>
                <a:lnTo>
                  <a:pt x="6952107" y="31750"/>
                </a:lnTo>
                <a:close/>
              </a:path>
              <a:path w="9422130" h="1389379">
                <a:moveTo>
                  <a:pt x="6995160" y="1376680"/>
                </a:moveTo>
                <a:lnTo>
                  <a:pt x="6893560" y="1376680"/>
                </a:lnTo>
                <a:lnTo>
                  <a:pt x="6893560" y="1389380"/>
                </a:lnTo>
                <a:lnTo>
                  <a:pt x="6995160" y="1389380"/>
                </a:lnTo>
                <a:lnTo>
                  <a:pt x="6995160" y="1376680"/>
                </a:lnTo>
                <a:close/>
              </a:path>
              <a:path w="9422130" h="1389379">
                <a:moveTo>
                  <a:pt x="7091807" y="31750"/>
                </a:moveTo>
                <a:lnTo>
                  <a:pt x="6990207" y="31750"/>
                </a:lnTo>
                <a:lnTo>
                  <a:pt x="6990207" y="44450"/>
                </a:lnTo>
                <a:lnTo>
                  <a:pt x="7091807" y="44450"/>
                </a:lnTo>
                <a:lnTo>
                  <a:pt x="7091807" y="31750"/>
                </a:lnTo>
                <a:close/>
              </a:path>
              <a:path w="9422130" h="1389379">
                <a:moveTo>
                  <a:pt x="7134860" y="1376680"/>
                </a:moveTo>
                <a:lnTo>
                  <a:pt x="7033260" y="1376680"/>
                </a:lnTo>
                <a:lnTo>
                  <a:pt x="7033260" y="1389380"/>
                </a:lnTo>
                <a:lnTo>
                  <a:pt x="7134860" y="1389380"/>
                </a:lnTo>
                <a:lnTo>
                  <a:pt x="7134860" y="1376680"/>
                </a:lnTo>
                <a:close/>
              </a:path>
              <a:path w="9422130" h="1389379">
                <a:moveTo>
                  <a:pt x="7231507" y="31750"/>
                </a:moveTo>
                <a:lnTo>
                  <a:pt x="7129907" y="31750"/>
                </a:lnTo>
                <a:lnTo>
                  <a:pt x="7129907" y="44450"/>
                </a:lnTo>
                <a:lnTo>
                  <a:pt x="7231507" y="44450"/>
                </a:lnTo>
                <a:lnTo>
                  <a:pt x="7231507" y="31750"/>
                </a:lnTo>
                <a:close/>
              </a:path>
              <a:path w="9422130" h="1389379">
                <a:moveTo>
                  <a:pt x="7274560" y="1376680"/>
                </a:moveTo>
                <a:lnTo>
                  <a:pt x="7172960" y="1376680"/>
                </a:lnTo>
                <a:lnTo>
                  <a:pt x="7172960" y="1389380"/>
                </a:lnTo>
                <a:lnTo>
                  <a:pt x="7274560" y="1389380"/>
                </a:lnTo>
                <a:lnTo>
                  <a:pt x="7274560" y="1376680"/>
                </a:lnTo>
                <a:close/>
              </a:path>
              <a:path w="9422130" h="1389379">
                <a:moveTo>
                  <a:pt x="7371207" y="31750"/>
                </a:moveTo>
                <a:lnTo>
                  <a:pt x="7269607" y="31750"/>
                </a:lnTo>
                <a:lnTo>
                  <a:pt x="7269607" y="44450"/>
                </a:lnTo>
                <a:lnTo>
                  <a:pt x="7371207" y="44450"/>
                </a:lnTo>
                <a:lnTo>
                  <a:pt x="7371207" y="31750"/>
                </a:lnTo>
                <a:close/>
              </a:path>
              <a:path w="9422130" h="1389379">
                <a:moveTo>
                  <a:pt x="7393305" y="1038225"/>
                </a:moveTo>
                <a:lnTo>
                  <a:pt x="7380605" y="1038225"/>
                </a:lnTo>
                <a:lnTo>
                  <a:pt x="7380605" y="1139825"/>
                </a:lnTo>
                <a:lnTo>
                  <a:pt x="7393305" y="1139825"/>
                </a:lnTo>
                <a:lnTo>
                  <a:pt x="7393305" y="1038225"/>
                </a:lnTo>
                <a:close/>
              </a:path>
              <a:path w="9422130" h="1389379">
                <a:moveTo>
                  <a:pt x="7393305" y="898525"/>
                </a:moveTo>
                <a:lnTo>
                  <a:pt x="7380605" y="898525"/>
                </a:lnTo>
                <a:lnTo>
                  <a:pt x="7380605" y="1000125"/>
                </a:lnTo>
                <a:lnTo>
                  <a:pt x="7393305" y="1000125"/>
                </a:lnTo>
                <a:lnTo>
                  <a:pt x="7393305" y="898525"/>
                </a:lnTo>
                <a:close/>
              </a:path>
              <a:path w="9422130" h="1389379">
                <a:moveTo>
                  <a:pt x="7393305" y="758825"/>
                </a:moveTo>
                <a:lnTo>
                  <a:pt x="7380605" y="758825"/>
                </a:lnTo>
                <a:lnTo>
                  <a:pt x="7380605" y="860425"/>
                </a:lnTo>
                <a:lnTo>
                  <a:pt x="7393305" y="860425"/>
                </a:lnTo>
                <a:lnTo>
                  <a:pt x="7393305" y="758825"/>
                </a:lnTo>
                <a:close/>
              </a:path>
              <a:path w="9422130" h="1389379">
                <a:moveTo>
                  <a:pt x="7393305" y="619125"/>
                </a:moveTo>
                <a:lnTo>
                  <a:pt x="7380605" y="619125"/>
                </a:lnTo>
                <a:lnTo>
                  <a:pt x="7380605" y="720725"/>
                </a:lnTo>
                <a:lnTo>
                  <a:pt x="7393305" y="720725"/>
                </a:lnTo>
                <a:lnTo>
                  <a:pt x="7393305" y="619125"/>
                </a:lnTo>
                <a:close/>
              </a:path>
              <a:path w="9422130" h="1389379">
                <a:moveTo>
                  <a:pt x="7393305" y="479425"/>
                </a:moveTo>
                <a:lnTo>
                  <a:pt x="7380605" y="479425"/>
                </a:lnTo>
                <a:lnTo>
                  <a:pt x="7380605" y="581025"/>
                </a:lnTo>
                <a:lnTo>
                  <a:pt x="7393305" y="581025"/>
                </a:lnTo>
                <a:lnTo>
                  <a:pt x="7393305" y="479425"/>
                </a:lnTo>
                <a:close/>
              </a:path>
              <a:path w="9422130" h="1389379">
                <a:moveTo>
                  <a:pt x="7393305" y="339725"/>
                </a:moveTo>
                <a:lnTo>
                  <a:pt x="7380605" y="339725"/>
                </a:lnTo>
                <a:lnTo>
                  <a:pt x="7380605" y="441325"/>
                </a:lnTo>
                <a:lnTo>
                  <a:pt x="7393305" y="441325"/>
                </a:lnTo>
                <a:lnTo>
                  <a:pt x="7393305" y="339725"/>
                </a:lnTo>
                <a:close/>
              </a:path>
              <a:path w="9422130" h="1389379">
                <a:moveTo>
                  <a:pt x="7393305" y="200025"/>
                </a:moveTo>
                <a:lnTo>
                  <a:pt x="7380605" y="200025"/>
                </a:lnTo>
                <a:lnTo>
                  <a:pt x="7380605" y="301625"/>
                </a:lnTo>
                <a:lnTo>
                  <a:pt x="7393305" y="301625"/>
                </a:lnTo>
                <a:lnTo>
                  <a:pt x="7393305" y="200025"/>
                </a:lnTo>
                <a:close/>
              </a:path>
              <a:path w="9422130" h="1389379">
                <a:moveTo>
                  <a:pt x="7393305" y="60325"/>
                </a:moveTo>
                <a:lnTo>
                  <a:pt x="7380605" y="60325"/>
                </a:lnTo>
                <a:lnTo>
                  <a:pt x="7380605" y="161925"/>
                </a:lnTo>
                <a:lnTo>
                  <a:pt x="7393305" y="161925"/>
                </a:lnTo>
                <a:lnTo>
                  <a:pt x="7393305" y="60325"/>
                </a:lnTo>
                <a:close/>
              </a:path>
              <a:path w="9422130" h="1389379">
                <a:moveTo>
                  <a:pt x="7414260" y="1376680"/>
                </a:moveTo>
                <a:lnTo>
                  <a:pt x="7312660" y="1376680"/>
                </a:lnTo>
                <a:lnTo>
                  <a:pt x="7312660" y="1389380"/>
                </a:lnTo>
                <a:lnTo>
                  <a:pt x="7414260" y="1389380"/>
                </a:lnTo>
                <a:lnTo>
                  <a:pt x="7414260" y="1376680"/>
                </a:lnTo>
                <a:close/>
              </a:path>
              <a:path w="9422130" h="1389379">
                <a:moveTo>
                  <a:pt x="7446137" y="1214120"/>
                </a:moveTo>
                <a:lnTo>
                  <a:pt x="7393305" y="1214120"/>
                </a:lnTo>
                <a:lnTo>
                  <a:pt x="7393305" y="1177925"/>
                </a:lnTo>
                <a:lnTo>
                  <a:pt x="7380605" y="1177925"/>
                </a:lnTo>
                <a:lnTo>
                  <a:pt x="7380605" y="1226820"/>
                </a:lnTo>
                <a:lnTo>
                  <a:pt x="7446137" y="1226820"/>
                </a:lnTo>
                <a:lnTo>
                  <a:pt x="7446137" y="1220470"/>
                </a:lnTo>
                <a:lnTo>
                  <a:pt x="7446137" y="1214120"/>
                </a:lnTo>
                <a:close/>
              </a:path>
              <a:path w="9422130" h="1389379">
                <a:moveTo>
                  <a:pt x="7553960" y="1376680"/>
                </a:moveTo>
                <a:lnTo>
                  <a:pt x="7452360" y="1376680"/>
                </a:lnTo>
                <a:lnTo>
                  <a:pt x="7452360" y="1389380"/>
                </a:lnTo>
                <a:lnTo>
                  <a:pt x="7553960" y="1389380"/>
                </a:lnTo>
                <a:lnTo>
                  <a:pt x="7553960" y="1376680"/>
                </a:lnTo>
                <a:close/>
              </a:path>
              <a:path w="9422130" h="1389379">
                <a:moveTo>
                  <a:pt x="7585837" y="1214120"/>
                </a:moveTo>
                <a:lnTo>
                  <a:pt x="7484237" y="1214120"/>
                </a:lnTo>
                <a:lnTo>
                  <a:pt x="7484237" y="1226820"/>
                </a:lnTo>
                <a:lnTo>
                  <a:pt x="7585837" y="1226820"/>
                </a:lnTo>
                <a:lnTo>
                  <a:pt x="7585837" y="1214120"/>
                </a:lnTo>
                <a:close/>
              </a:path>
              <a:path w="9422130" h="1389379">
                <a:moveTo>
                  <a:pt x="7693660" y="1376680"/>
                </a:moveTo>
                <a:lnTo>
                  <a:pt x="7592060" y="1376680"/>
                </a:lnTo>
                <a:lnTo>
                  <a:pt x="7592060" y="1389380"/>
                </a:lnTo>
                <a:lnTo>
                  <a:pt x="7693660" y="1389380"/>
                </a:lnTo>
                <a:lnTo>
                  <a:pt x="7693660" y="1376680"/>
                </a:lnTo>
                <a:close/>
              </a:path>
              <a:path w="9422130" h="1389379">
                <a:moveTo>
                  <a:pt x="7725537" y="1214120"/>
                </a:moveTo>
                <a:lnTo>
                  <a:pt x="7623937" y="1214120"/>
                </a:lnTo>
                <a:lnTo>
                  <a:pt x="7623937" y="1226820"/>
                </a:lnTo>
                <a:lnTo>
                  <a:pt x="7725537" y="1226820"/>
                </a:lnTo>
                <a:lnTo>
                  <a:pt x="7725537" y="1214120"/>
                </a:lnTo>
                <a:close/>
              </a:path>
              <a:path w="9422130" h="1389379">
                <a:moveTo>
                  <a:pt x="7833360" y="1376680"/>
                </a:moveTo>
                <a:lnTo>
                  <a:pt x="7731760" y="1376680"/>
                </a:lnTo>
                <a:lnTo>
                  <a:pt x="7731760" y="1389380"/>
                </a:lnTo>
                <a:lnTo>
                  <a:pt x="7833360" y="1389380"/>
                </a:lnTo>
                <a:lnTo>
                  <a:pt x="7833360" y="1376680"/>
                </a:lnTo>
                <a:close/>
              </a:path>
              <a:path w="9422130" h="1389379">
                <a:moveTo>
                  <a:pt x="7865237" y="1214120"/>
                </a:moveTo>
                <a:lnTo>
                  <a:pt x="7763637" y="1214120"/>
                </a:lnTo>
                <a:lnTo>
                  <a:pt x="7763637" y="1226820"/>
                </a:lnTo>
                <a:lnTo>
                  <a:pt x="7865237" y="1226820"/>
                </a:lnTo>
                <a:lnTo>
                  <a:pt x="7865237" y="1214120"/>
                </a:lnTo>
                <a:close/>
              </a:path>
              <a:path w="9422130" h="1389379">
                <a:moveTo>
                  <a:pt x="7973060" y="1376680"/>
                </a:moveTo>
                <a:lnTo>
                  <a:pt x="7871460" y="1376680"/>
                </a:lnTo>
                <a:lnTo>
                  <a:pt x="7871460" y="1389380"/>
                </a:lnTo>
                <a:lnTo>
                  <a:pt x="7973060" y="1389380"/>
                </a:lnTo>
                <a:lnTo>
                  <a:pt x="7973060" y="1376680"/>
                </a:lnTo>
                <a:close/>
              </a:path>
              <a:path w="9422130" h="1389379">
                <a:moveTo>
                  <a:pt x="8004937" y="1214120"/>
                </a:moveTo>
                <a:lnTo>
                  <a:pt x="7903337" y="1214120"/>
                </a:lnTo>
                <a:lnTo>
                  <a:pt x="7903337" y="1226820"/>
                </a:lnTo>
                <a:lnTo>
                  <a:pt x="8004937" y="1226820"/>
                </a:lnTo>
                <a:lnTo>
                  <a:pt x="8004937" y="1214120"/>
                </a:lnTo>
                <a:close/>
              </a:path>
              <a:path w="9422130" h="1389379">
                <a:moveTo>
                  <a:pt x="8061198" y="56134"/>
                </a:moveTo>
                <a:lnTo>
                  <a:pt x="8031734" y="56134"/>
                </a:lnTo>
                <a:lnTo>
                  <a:pt x="8002524" y="56134"/>
                </a:lnTo>
                <a:lnTo>
                  <a:pt x="8002524" y="24384"/>
                </a:lnTo>
                <a:lnTo>
                  <a:pt x="7977124" y="37084"/>
                </a:lnTo>
                <a:lnTo>
                  <a:pt x="7977124" y="24384"/>
                </a:lnTo>
                <a:lnTo>
                  <a:pt x="7900924" y="62484"/>
                </a:lnTo>
                <a:lnTo>
                  <a:pt x="7977124" y="100584"/>
                </a:lnTo>
                <a:lnTo>
                  <a:pt x="7977124" y="87884"/>
                </a:lnTo>
                <a:lnTo>
                  <a:pt x="8002524" y="100584"/>
                </a:lnTo>
                <a:lnTo>
                  <a:pt x="8002524" y="68834"/>
                </a:lnTo>
                <a:lnTo>
                  <a:pt x="8031734" y="68834"/>
                </a:lnTo>
                <a:lnTo>
                  <a:pt x="8061198" y="68834"/>
                </a:lnTo>
                <a:lnTo>
                  <a:pt x="8061198" y="56134"/>
                </a:lnTo>
                <a:close/>
              </a:path>
              <a:path w="9422130" h="1389379">
                <a:moveTo>
                  <a:pt x="8112760" y="1376680"/>
                </a:moveTo>
                <a:lnTo>
                  <a:pt x="8011160" y="1376680"/>
                </a:lnTo>
                <a:lnTo>
                  <a:pt x="8011160" y="1389380"/>
                </a:lnTo>
                <a:lnTo>
                  <a:pt x="8112760" y="1389380"/>
                </a:lnTo>
                <a:lnTo>
                  <a:pt x="8112760" y="1376680"/>
                </a:lnTo>
                <a:close/>
              </a:path>
              <a:path w="9422130" h="1389379">
                <a:moveTo>
                  <a:pt x="8135874" y="1260094"/>
                </a:moveTo>
                <a:lnTo>
                  <a:pt x="8123174" y="1260094"/>
                </a:lnTo>
                <a:lnTo>
                  <a:pt x="8123174" y="1361694"/>
                </a:lnTo>
                <a:lnTo>
                  <a:pt x="8135874" y="1361694"/>
                </a:lnTo>
                <a:lnTo>
                  <a:pt x="8135874" y="1260094"/>
                </a:lnTo>
                <a:close/>
              </a:path>
              <a:path w="9422130" h="1389379">
                <a:moveTo>
                  <a:pt x="8135874" y="980694"/>
                </a:moveTo>
                <a:lnTo>
                  <a:pt x="8123174" y="980694"/>
                </a:lnTo>
                <a:lnTo>
                  <a:pt x="8123174" y="1082294"/>
                </a:lnTo>
                <a:lnTo>
                  <a:pt x="8135874" y="1082294"/>
                </a:lnTo>
                <a:lnTo>
                  <a:pt x="8135874" y="980694"/>
                </a:lnTo>
                <a:close/>
              </a:path>
              <a:path w="9422130" h="1389379">
                <a:moveTo>
                  <a:pt x="8135874" y="840994"/>
                </a:moveTo>
                <a:lnTo>
                  <a:pt x="8123174" y="840994"/>
                </a:lnTo>
                <a:lnTo>
                  <a:pt x="8123174" y="942594"/>
                </a:lnTo>
                <a:lnTo>
                  <a:pt x="8135874" y="942594"/>
                </a:lnTo>
                <a:lnTo>
                  <a:pt x="8135874" y="840994"/>
                </a:lnTo>
                <a:close/>
              </a:path>
              <a:path w="9422130" h="1389379">
                <a:moveTo>
                  <a:pt x="8135874" y="701294"/>
                </a:moveTo>
                <a:lnTo>
                  <a:pt x="8123174" y="701294"/>
                </a:lnTo>
                <a:lnTo>
                  <a:pt x="8123174" y="802894"/>
                </a:lnTo>
                <a:lnTo>
                  <a:pt x="8135874" y="802894"/>
                </a:lnTo>
                <a:lnTo>
                  <a:pt x="8135874" y="701294"/>
                </a:lnTo>
                <a:close/>
              </a:path>
              <a:path w="9422130" h="1389379">
                <a:moveTo>
                  <a:pt x="8135874" y="561594"/>
                </a:moveTo>
                <a:lnTo>
                  <a:pt x="8123174" y="561594"/>
                </a:lnTo>
                <a:lnTo>
                  <a:pt x="8123174" y="663194"/>
                </a:lnTo>
                <a:lnTo>
                  <a:pt x="8135874" y="663194"/>
                </a:lnTo>
                <a:lnTo>
                  <a:pt x="8135874" y="561594"/>
                </a:lnTo>
                <a:close/>
              </a:path>
              <a:path w="9422130" h="1389379">
                <a:moveTo>
                  <a:pt x="8135874" y="421894"/>
                </a:moveTo>
                <a:lnTo>
                  <a:pt x="8123174" y="421894"/>
                </a:lnTo>
                <a:lnTo>
                  <a:pt x="8123174" y="523494"/>
                </a:lnTo>
                <a:lnTo>
                  <a:pt x="8135874" y="523494"/>
                </a:lnTo>
                <a:lnTo>
                  <a:pt x="8135874" y="421894"/>
                </a:lnTo>
                <a:close/>
              </a:path>
              <a:path w="9422130" h="1389379">
                <a:moveTo>
                  <a:pt x="8135874" y="282194"/>
                </a:moveTo>
                <a:lnTo>
                  <a:pt x="8123174" y="282194"/>
                </a:lnTo>
                <a:lnTo>
                  <a:pt x="8123174" y="383794"/>
                </a:lnTo>
                <a:lnTo>
                  <a:pt x="8135874" y="383794"/>
                </a:lnTo>
                <a:lnTo>
                  <a:pt x="8135874" y="282194"/>
                </a:lnTo>
                <a:close/>
              </a:path>
              <a:path w="9422130" h="1389379">
                <a:moveTo>
                  <a:pt x="8135874" y="142494"/>
                </a:moveTo>
                <a:lnTo>
                  <a:pt x="8123174" y="142494"/>
                </a:lnTo>
                <a:lnTo>
                  <a:pt x="8123174" y="244094"/>
                </a:lnTo>
                <a:lnTo>
                  <a:pt x="8135874" y="244094"/>
                </a:lnTo>
                <a:lnTo>
                  <a:pt x="8135874" y="142494"/>
                </a:lnTo>
                <a:close/>
              </a:path>
              <a:path w="9422130" h="1389379">
                <a:moveTo>
                  <a:pt x="8144637" y="1214120"/>
                </a:moveTo>
                <a:lnTo>
                  <a:pt x="8135874" y="1214120"/>
                </a:lnTo>
                <a:lnTo>
                  <a:pt x="8135874" y="1120394"/>
                </a:lnTo>
                <a:lnTo>
                  <a:pt x="8123174" y="1120394"/>
                </a:lnTo>
                <a:lnTo>
                  <a:pt x="8123174" y="1214120"/>
                </a:lnTo>
                <a:lnTo>
                  <a:pt x="8043037" y="1214120"/>
                </a:lnTo>
                <a:lnTo>
                  <a:pt x="8043037" y="1226820"/>
                </a:lnTo>
                <a:lnTo>
                  <a:pt x="8144637" y="1226820"/>
                </a:lnTo>
                <a:lnTo>
                  <a:pt x="8144637" y="1214120"/>
                </a:lnTo>
                <a:close/>
              </a:path>
              <a:path w="9422130" h="1389379">
                <a:moveTo>
                  <a:pt x="8200898" y="56134"/>
                </a:moveTo>
                <a:lnTo>
                  <a:pt x="8135874" y="56134"/>
                </a:lnTo>
                <a:lnTo>
                  <a:pt x="8099298" y="56134"/>
                </a:lnTo>
                <a:lnTo>
                  <a:pt x="8069834" y="56134"/>
                </a:lnTo>
                <a:lnTo>
                  <a:pt x="8069834" y="68834"/>
                </a:lnTo>
                <a:lnTo>
                  <a:pt x="8099298" y="68834"/>
                </a:lnTo>
                <a:lnTo>
                  <a:pt x="8123174" y="68834"/>
                </a:lnTo>
                <a:lnTo>
                  <a:pt x="8123174" y="104394"/>
                </a:lnTo>
                <a:lnTo>
                  <a:pt x="8135874" y="104394"/>
                </a:lnTo>
                <a:lnTo>
                  <a:pt x="8135874" y="68834"/>
                </a:lnTo>
                <a:lnTo>
                  <a:pt x="8200898" y="68834"/>
                </a:lnTo>
                <a:lnTo>
                  <a:pt x="8200898" y="56134"/>
                </a:lnTo>
                <a:close/>
              </a:path>
              <a:path w="9422130" h="1389379">
                <a:moveTo>
                  <a:pt x="8284337" y="1214120"/>
                </a:moveTo>
                <a:lnTo>
                  <a:pt x="8182737" y="1214120"/>
                </a:lnTo>
                <a:lnTo>
                  <a:pt x="8182737" y="1226820"/>
                </a:lnTo>
                <a:lnTo>
                  <a:pt x="8284337" y="1226820"/>
                </a:lnTo>
                <a:lnTo>
                  <a:pt x="8284337" y="1214120"/>
                </a:lnTo>
                <a:close/>
              </a:path>
              <a:path w="9422130" h="1389379">
                <a:moveTo>
                  <a:pt x="8340598" y="56134"/>
                </a:moveTo>
                <a:lnTo>
                  <a:pt x="8238998" y="56134"/>
                </a:lnTo>
                <a:lnTo>
                  <a:pt x="8238998" y="68834"/>
                </a:lnTo>
                <a:lnTo>
                  <a:pt x="8340598" y="68834"/>
                </a:lnTo>
                <a:lnTo>
                  <a:pt x="8340598" y="56134"/>
                </a:lnTo>
                <a:close/>
              </a:path>
              <a:path w="9422130" h="1389379">
                <a:moveTo>
                  <a:pt x="8424037" y="1214120"/>
                </a:moveTo>
                <a:lnTo>
                  <a:pt x="8322437" y="1214120"/>
                </a:lnTo>
                <a:lnTo>
                  <a:pt x="8322437" y="1226820"/>
                </a:lnTo>
                <a:lnTo>
                  <a:pt x="8424037" y="1226820"/>
                </a:lnTo>
                <a:lnTo>
                  <a:pt x="8424037" y="1214120"/>
                </a:lnTo>
                <a:close/>
              </a:path>
              <a:path w="9422130" h="1389379">
                <a:moveTo>
                  <a:pt x="8480298" y="56134"/>
                </a:moveTo>
                <a:lnTo>
                  <a:pt x="8378698" y="56134"/>
                </a:lnTo>
                <a:lnTo>
                  <a:pt x="8378698" y="68834"/>
                </a:lnTo>
                <a:lnTo>
                  <a:pt x="8480298" y="68834"/>
                </a:lnTo>
                <a:lnTo>
                  <a:pt x="8480298" y="56134"/>
                </a:lnTo>
                <a:close/>
              </a:path>
              <a:path w="9422130" h="1389379">
                <a:moveTo>
                  <a:pt x="8563737" y="1214120"/>
                </a:moveTo>
                <a:lnTo>
                  <a:pt x="8462137" y="1214120"/>
                </a:lnTo>
                <a:lnTo>
                  <a:pt x="8462137" y="1226820"/>
                </a:lnTo>
                <a:lnTo>
                  <a:pt x="8563737" y="1226820"/>
                </a:lnTo>
                <a:lnTo>
                  <a:pt x="8563737" y="1214120"/>
                </a:lnTo>
                <a:close/>
              </a:path>
              <a:path w="9422130" h="1389379">
                <a:moveTo>
                  <a:pt x="8619998" y="56134"/>
                </a:moveTo>
                <a:lnTo>
                  <a:pt x="8518398" y="56134"/>
                </a:lnTo>
                <a:lnTo>
                  <a:pt x="8518398" y="68834"/>
                </a:lnTo>
                <a:lnTo>
                  <a:pt x="8619998" y="68834"/>
                </a:lnTo>
                <a:lnTo>
                  <a:pt x="8619998" y="56134"/>
                </a:lnTo>
                <a:close/>
              </a:path>
              <a:path w="9422130" h="1389379">
                <a:moveTo>
                  <a:pt x="8703437" y="1214120"/>
                </a:moveTo>
                <a:lnTo>
                  <a:pt x="8601837" y="1214120"/>
                </a:lnTo>
                <a:lnTo>
                  <a:pt x="8601837" y="1226820"/>
                </a:lnTo>
                <a:lnTo>
                  <a:pt x="8703437" y="1226820"/>
                </a:lnTo>
                <a:lnTo>
                  <a:pt x="8703437" y="1214120"/>
                </a:lnTo>
                <a:close/>
              </a:path>
              <a:path w="9422130" h="1389379">
                <a:moveTo>
                  <a:pt x="8759698" y="56134"/>
                </a:moveTo>
                <a:lnTo>
                  <a:pt x="8658098" y="56134"/>
                </a:lnTo>
                <a:lnTo>
                  <a:pt x="8658098" y="68834"/>
                </a:lnTo>
                <a:lnTo>
                  <a:pt x="8759698" y="68834"/>
                </a:lnTo>
                <a:lnTo>
                  <a:pt x="8759698" y="56134"/>
                </a:lnTo>
                <a:close/>
              </a:path>
              <a:path w="9422130" h="1389379">
                <a:moveTo>
                  <a:pt x="8843137" y="1214120"/>
                </a:moveTo>
                <a:lnTo>
                  <a:pt x="8741537" y="1214120"/>
                </a:lnTo>
                <a:lnTo>
                  <a:pt x="8741537" y="1226820"/>
                </a:lnTo>
                <a:lnTo>
                  <a:pt x="8843137" y="1226820"/>
                </a:lnTo>
                <a:lnTo>
                  <a:pt x="8843137" y="1214120"/>
                </a:lnTo>
                <a:close/>
              </a:path>
              <a:path w="9422130" h="1389379">
                <a:moveTo>
                  <a:pt x="8899398" y="56134"/>
                </a:moveTo>
                <a:lnTo>
                  <a:pt x="8797798" y="56134"/>
                </a:lnTo>
                <a:lnTo>
                  <a:pt x="8797798" y="68834"/>
                </a:lnTo>
                <a:lnTo>
                  <a:pt x="8899398" y="68834"/>
                </a:lnTo>
                <a:lnTo>
                  <a:pt x="8899398" y="56134"/>
                </a:lnTo>
                <a:close/>
              </a:path>
              <a:path w="9422130" h="1389379">
                <a:moveTo>
                  <a:pt x="8982837" y="1214120"/>
                </a:moveTo>
                <a:lnTo>
                  <a:pt x="8881237" y="1214120"/>
                </a:lnTo>
                <a:lnTo>
                  <a:pt x="8881237" y="1226820"/>
                </a:lnTo>
                <a:lnTo>
                  <a:pt x="8982837" y="1226820"/>
                </a:lnTo>
                <a:lnTo>
                  <a:pt x="8982837" y="1214120"/>
                </a:lnTo>
                <a:close/>
              </a:path>
              <a:path w="9422130" h="1389379">
                <a:moveTo>
                  <a:pt x="9039098" y="56134"/>
                </a:moveTo>
                <a:lnTo>
                  <a:pt x="8937498" y="56134"/>
                </a:lnTo>
                <a:lnTo>
                  <a:pt x="8937498" y="68834"/>
                </a:lnTo>
                <a:lnTo>
                  <a:pt x="9039098" y="68834"/>
                </a:lnTo>
                <a:lnTo>
                  <a:pt x="9039098" y="56134"/>
                </a:lnTo>
                <a:close/>
              </a:path>
              <a:path w="9422130" h="1389379">
                <a:moveTo>
                  <a:pt x="9122537" y="1214120"/>
                </a:moveTo>
                <a:lnTo>
                  <a:pt x="9020937" y="1214120"/>
                </a:lnTo>
                <a:lnTo>
                  <a:pt x="9020937" y="1226820"/>
                </a:lnTo>
                <a:lnTo>
                  <a:pt x="9122537" y="1226820"/>
                </a:lnTo>
                <a:lnTo>
                  <a:pt x="9122537" y="1214120"/>
                </a:lnTo>
                <a:close/>
              </a:path>
              <a:path w="9422130" h="1389379">
                <a:moveTo>
                  <a:pt x="9178798" y="56134"/>
                </a:moveTo>
                <a:lnTo>
                  <a:pt x="9077198" y="56134"/>
                </a:lnTo>
                <a:lnTo>
                  <a:pt x="9077198" y="68834"/>
                </a:lnTo>
                <a:lnTo>
                  <a:pt x="9178798" y="68834"/>
                </a:lnTo>
                <a:lnTo>
                  <a:pt x="9178798" y="56134"/>
                </a:lnTo>
                <a:close/>
              </a:path>
              <a:path w="9422130" h="1389379">
                <a:moveTo>
                  <a:pt x="9262237" y="1214120"/>
                </a:moveTo>
                <a:lnTo>
                  <a:pt x="9160637" y="1214120"/>
                </a:lnTo>
                <a:lnTo>
                  <a:pt x="9160637" y="1226820"/>
                </a:lnTo>
                <a:lnTo>
                  <a:pt x="9262237" y="1226820"/>
                </a:lnTo>
                <a:lnTo>
                  <a:pt x="9262237" y="1214120"/>
                </a:lnTo>
                <a:close/>
              </a:path>
              <a:path w="9422130" h="1389379">
                <a:moveTo>
                  <a:pt x="9318498" y="56134"/>
                </a:moveTo>
                <a:lnTo>
                  <a:pt x="9216898" y="56134"/>
                </a:lnTo>
                <a:lnTo>
                  <a:pt x="9216898" y="68834"/>
                </a:lnTo>
                <a:lnTo>
                  <a:pt x="9318498" y="68834"/>
                </a:lnTo>
                <a:lnTo>
                  <a:pt x="9318498" y="56134"/>
                </a:lnTo>
                <a:close/>
              </a:path>
              <a:path w="9422130" h="1389379">
                <a:moveTo>
                  <a:pt x="9401937" y="1214120"/>
                </a:moveTo>
                <a:lnTo>
                  <a:pt x="9300337" y="1214120"/>
                </a:lnTo>
                <a:lnTo>
                  <a:pt x="9300337" y="1226820"/>
                </a:lnTo>
                <a:lnTo>
                  <a:pt x="9401937" y="1226820"/>
                </a:lnTo>
                <a:lnTo>
                  <a:pt x="9401937" y="1214120"/>
                </a:lnTo>
                <a:close/>
              </a:path>
              <a:path w="9422130" h="1389379">
                <a:moveTo>
                  <a:pt x="9421876" y="1121156"/>
                </a:moveTo>
                <a:lnTo>
                  <a:pt x="9409176" y="1121156"/>
                </a:lnTo>
                <a:lnTo>
                  <a:pt x="9409176" y="1222756"/>
                </a:lnTo>
                <a:lnTo>
                  <a:pt x="9421876" y="1222756"/>
                </a:lnTo>
                <a:lnTo>
                  <a:pt x="9421876" y="1121156"/>
                </a:lnTo>
                <a:close/>
              </a:path>
              <a:path w="9422130" h="1389379">
                <a:moveTo>
                  <a:pt x="9421876" y="981456"/>
                </a:moveTo>
                <a:lnTo>
                  <a:pt x="9409176" y="981456"/>
                </a:lnTo>
                <a:lnTo>
                  <a:pt x="9409176" y="1083056"/>
                </a:lnTo>
                <a:lnTo>
                  <a:pt x="9421876" y="1083056"/>
                </a:lnTo>
                <a:lnTo>
                  <a:pt x="9421876" y="981456"/>
                </a:lnTo>
                <a:close/>
              </a:path>
              <a:path w="9422130" h="1389379">
                <a:moveTo>
                  <a:pt x="9421876" y="841756"/>
                </a:moveTo>
                <a:lnTo>
                  <a:pt x="9409176" y="841756"/>
                </a:lnTo>
                <a:lnTo>
                  <a:pt x="9409176" y="943356"/>
                </a:lnTo>
                <a:lnTo>
                  <a:pt x="9421876" y="943356"/>
                </a:lnTo>
                <a:lnTo>
                  <a:pt x="9421876" y="841756"/>
                </a:lnTo>
                <a:close/>
              </a:path>
              <a:path w="9422130" h="1389379">
                <a:moveTo>
                  <a:pt x="9421876" y="702056"/>
                </a:moveTo>
                <a:lnTo>
                  <a:pt x="9409176" y="702056"/>
                </a:lnTo>
                <a:lnTo>
                  <a:pt x="9409176" y="803656"/>
                </a:lnTo>
                <a:lnTo>
                  <a:pt x="9421876" y="803656"/>
                </a:lnTo>
                <a:lnTo>
                  <a:pt x="9421876" y="702056"/>
                </a:lnTo>
                <a:close/>
              </a:path>
              <a:path w="9422130" h="1389379">
                <a:moveTo>
                  <a:pt x="9421876" y="562356"/>
                </a:moveTo>
                <a:lnTo>
                  <a:pt x="9409176" y="562356"/>
                </a:lnTo>
                <a:lnTo>
                  <a:pt x="9409176" y="663956"/>
                </a:lnTo>
                <a:lnTo>
                  <a:pt x="9421876" y="663956"/>
                </a:lnTo>
                <a:lnTo>
                  <a:pt x="9421876" y="562356"/>
                </a:lnTo>
                <a:close/>
              </a:path>
              <a:path w="9422130" h="1389379">
                <a:moveTo>
                  <a:pt x="9421876" y="422656"/>
                </a:moveTo>
                <a:lnTo>
                  <a:pt x="9409176" y="422656"/>
                </a:lnTo>
                <a:lnTo>
                  <a:pt x="9409176" y="524256"/>
                </a:lnTo>
                <a:lnTo>
                  <a:pt x="9421876" y="524256"/>
                </a:lnTo>
                <a:lnTo>
                  <a:pt x="9421876" y="422656"/>
                </a:lnTo>
                <a:close/>
              </a:path>
              <a:path w="9422130" h="1389379">
                <a:moveTo>
                  <a:pt x="9421876" y="282956"/>
                </a:moveTo>
                <a:lnTo>
                  <a:pt x="9409176" y="282956"/>
                </a:lnTo>
                <a:lnTo>
                  <a:pt x="9409176" y="384556"/>
                </a:lnTo>
                <a:lnTo>
                  <a:pt x="9421876" y="384556"/>
                </a:lnTo>
                <a:lnTo>
                  <a:pt x="9421876" y="282956"/>
                </a:lnTo>
                <a:close/>
              </a:path>
              <a:path w="9422130" h="1389379">
                <a:moveTo>
                  <a:pt x="9421876" y="143256"/>
                </a:moveTo>
                <a:lnTo>
                  <a:pt x="9409176" y="143256"/>
                </a:lnTo>
                <a:lnTo>
                  <a:pt x="9409176" y="244856"/>
                </a:lnTo>
                <a:lnTo>
                  <a:pt x="9421876" y="244856"/>
                </a:lnTo>
                <a:lnTo>
                  <a:pt x="9421876" y="143256"/>
                </a:lnTo>
                <a:close/>
              </a:path>
              <a:path w="9422130" h="1389379">
                <a:moveTo>
                  <a:pt x="9421876" y="56134"/>
                </a:moveTo>
                <a:lnTo>
                  <a:pt x="9356598" y="56134"/>
                </a:lnTo>
                <a:lnTo>
                  <a:pt x="9356598" y="68834"/>
                </a:lnTo>
                <a:lnTo>
                  <a:pt x="9409176" y="68834"/>
                </a:lnTo>
                <a:lnTo>
                  <a:pt x="9409176" y="105156"/>
                </a:lnTo>
                <a:lnTo>
                  <a:pt x="9421876" y="105156"/>
                </a:lnTo>
                <a:lnTo>
                  <a:pt x="9421876" y="68834"/>
                </a:lnTo>
                <a:lnTo>
                  <a:pt x="9421876" y="62484"/>
                </a:lnTo>
                <a:lnTo>
                  <a:pt x="9421876" y="561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9681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00" dirty="0">
                <a:solidFill>
                  <a:srgbClr val="FFFFFF"/>
                </a:solidFill>
              </a:rPr>
              <a:t>Visualizer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6426809"/>
            <a:ext cx="41840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2180E4"/>
                </a:solidFill>
                <a:latin typeface="Trebuchet MS"/>
                <a:cs typeface="Trebuchet MS"/>
              </a:rPr>
              <a:t>https://github.com/dockersamples/docker-swarm-visualizer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254" y="884047"/>
            <a:ext cx="7402195" cy="265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Deploy</a:t>
            </a:r>
            <a:r>
              <a:rPr sz="28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C000"/>
                </a:solidFill>
                <a:latin typeface="Trebuchet MS"/>
                <a:cs typeface="Trebuchet MS"/>
              </a:rPr>
              <a:t>vis</a:t>
            </a:r>
            <a:r>
              <a:rPr sz="2800" spc="-210" dirty="0">
                <a:solidFill>
                  <a:srgbClr val="FFC000"/>
                </a:solidFill>
                <a:latin typeface="Trebuchet MS"/>
                <a:cs typeface="Trebuchet MS"/>
              </a:rPr>
              <a:t>ualizer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rebuchet MS"/>
              <a:cs typeface="Trebuchet MS"/>
            </a:endParaRPr>
          </a:p>
          <a:p>
            <a:pPr marL="41910">
              <a:lnSpc>
                <a:spcPct val="100000"/>
              </a:lnSpc>
              <a:spcBef>
                <a:spcPts val="5"/>
              </a:spcBef>
            </a:pP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dock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serv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195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2000">
              <a:latin typeface="Trebuchet MS"/>
              <a:cs typeface="Trebuchet MS"/>
            </a:endParaRPr>
          </a:p>
          <a:p>
            <a:pPr marL="1651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viz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2000">
              <a:latin typeface="Trebuchet MS"/>
              <a:cs typeface="Trebuchet MS"/>
            </a:endParaRPr>
          </a:p>
          <a:p>
            <a:pPr marL="1651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publis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h=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8080/t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2000">
              <a:latin typeface="Trebuchet MS"/>
              <a:cs typeface="Trebuchet MS"/>
            </a:endParaRPr>
          </a:p>
          <a:p>
            <a:pPr marL="1651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straint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2000" spc="-185" dirty="0">
                <a:solidFill>
                  <a:srgbClr val="FFFFFF"/>
                </a:solidFill>
                <a:latin typeface="Trebuchet MS"/>
                <a:cs typeface="Trebuchet MS"/>
              </a:rPr>
              <a:t>de.ro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e=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2000">
              <a:latin typeface="Trebuchet MS"/>
              <a:cs typeface="Trebuchet MS"/>
            </a:endParaRPr>
          </a:p>
          <a:p>
            <a:pPr marL="165100">
              <a:lnSpc>
                <a:spcPct val="100000"/>
              </a:lnSpc>
            </a:pP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--mount=type=bind,src=/var/run/docker.sock,dst=/var/run/docker.sock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\</a:t>
            </a:r>
            <a:endParaRPr sz="2000">
              <a:latin typeface="Trebuchet MS"/>
              <a:cs typeface="Trebuchet MS"/>
            </a:endParaRPr>
          </a:p>
          <a:p>
            <a:pPr marL="165100">
              <a:lnSpc>
                <a:spcPct val="100000"/>
              </a:lnSpc>
            </a:pPr>
            <a:r>
              <a:rPr sz="2000" spc="-140" dirty="0">
                <a:solidFill>
                  <a:srgbClr val="FC2D53"/>
                </a:solidFill>
                <a:latin typeface="Trebuchet MS"/>
                <a:cs typeface="Trebuchet MS"/>
              </a:rPr>
              <a:t>dockersamples/visualizer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4423" y="1155191"/>
            <a:ext cx="4165091" cy="450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6387" y="4192016"/>
            <a:ext cx="569976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C000"/>
                </a:solidFill>
                <a:latin typeface="Calibri"/>
                <a:cs typeface="Calibri"/>
              </a:rPr>
              <a:t>http://&lt;node-ip&gt;:8080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050" spc="15" dirty="0">
                <a:solidFill>
                  <a:srgbClr val="FFFFFF"/>
                </a:solidFill>
                <a:latin typeface="Trebuchet MS"/>
                <a:cs typeface="Trebuchet MS"/>
              </a:rPr>
              <a:t>*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050" spc="-95" dirty="0">
                <a:solidFill>
                  <a:srgbClr val="FFFFFF"/>
                </a:solidFill>
                <a:latin typeface="Trebuchet MS"/>
                <a:cs typeface="Trebuchet MS"/>
              </a:rPr>
              <a:t>ip:</a:t>
            </a:r>
            <a:r>
              <a:rPr sz="10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0" dirty="0">
                <a:solidFill>
                  <a:srgbClr val="FFFFFF"/>
                </a:solidFill>
                <a:latin typeface="Trebuchet MS"/>
                <a:cs typeface="Trebuchet MS"/>
              </a:rPr>
              <a:t>participating</a:t>
            </a:r>
            <a:r>
              <a:rPr sz="10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6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0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1050" spc="-1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050" spc="-55" dirty="0">
                <a:solidFill>
                  <a:srgbClr val="FFFFFF"/>
                </a:solidFill>
                <a:latin typeface="Trebuchet MS"/>
                <a:cs typeface="Trebuchet MS"/>
              </a:rPr>
              <a:t>*although</a:t>
            </a:r>
            <a:r>
              <a:rPr sz="10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0" dirty="0">
                <a:solidFill>
                  <a:srgbClr val="FFFFFF"/>
                </a:solidFill>
                <a:latin typeface="Trebuchet MS"/>
                <a:cs typeface="Trebuchet MS"/>
              </a:rPr>
              <a:t>pod </a:t>
            </a:r>
            <a:r>
              <a:rPr sz="1050" spc="-4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0" dirty="0">
                <a:solidFill>
                  <a:srgbClr val="FFFFFF"/>
                </a:solidFill>
                <a:latin typeface="Trebuchet MS"/>
                <a:cs typeface="Trebuchet MS"/>
              </a:rPr>
              <a:t>bound</a:t>
            </a:r>
            <a:r>
              <a:rPr sz="1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master,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 it</a:t>
            </a:r>
            <a:r>
              <a:rPr sz="10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0" dirty="0">
                <a:solidFill>
                  <a:srgbClr val="FFFFFF"/>
                </a:solidFill>
                <a:latin typeface="Trebuchet MS"/>
                <a:cs typeface="Trebuchet MS"/>
              </a:rPr>
              <a:t>reached</a:t>
            </a:r>
            <a:r>
              <a:rPr sz="10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1050" spc="-80" dirty="0">
                <a:solidFill>
                  <a:srgbClr val="FFFFFF"/>
                </a:solidFill>
                <a:latin typeface="Trebuchet MS"/>
                <a:cs typeface="Trebuchet MS"/>
              </a:rPr>
              <a:t> because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ingress</a:t>
            </a:r>
            <a:r>
              <a:rPr sz="10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routing</a:t>
            </a:r>
            <a:r>
              <a:rPr sz="10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60" dirty="0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254" y="1034923"/>
            <a:ext cx="3024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serv</a:t>
            </a:r>
            <a:r>
              <a:rPr sz="2800" spc="-114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280" dirty="0">
                <a:solidFill>
                  <a:srgbClr val="FC2D53"/>
                </a:solidFill>
                <a:latin typeface="Trebuchet MS"/>
                <a:cs typeface="Trebuchet MS"/>
              </a:rPr>
              <a:t>ce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ps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231" y="1626107"/>
            <a:ext cx="11359896" cy="2209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8254" y="4114546"/>
            <a:ext cx="4258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nod</a:t>
            </a:r>
            <a:r>
              <a:rPr sz="2800" spc="-30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p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2800" spc="-18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8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800" spc="-195" dirty="0">
                <a:solidFill>
                  <a:srgbClr val="FC2D53"/>
                </a:solidFill>
                <a:latin typeface="Trebuchet MS"/>
                <a:cs typeface="Trebuchet MS"/>
              </a:rPr>
              <a:t>r</a:t>
            </a:r>
            <a:r>
              <a:rPr sz="28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800" spc="-150" dirty="0">
                <a:solidFill>
                  <a:srgbClr val="FC2D53"/>
                </a:solidFill>
                <a:latin typeface="Trebuchet MS"/>
                <a:cs typeface="Trebuchet MS"/>
              </a:rPr>
              <a:t>slave01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231" y="4722876"/>
            <a:ext cx="11344656" cy="11811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331083" y="757427"/>
            <a:ext cx="897255" cy="582295"/>
          </a:xfrm>
          <a:custGeom>
            <a:avLst/>
            <a:gdLst/>
            <a:ahLst/>
            <a:cxnLst/>
            <a:rect l="l" t="t" r="r" b="b"/>
            <a:pathLst>
              <a:path w="897254" h="582294">
                <a:moveTo>
                  <a:pt x="897001" y="0"/>
                </a:moveTo>
                <a:lnTo>
                  <a:pt x="897001" y="582168"/>
                </a:lnTo>
              </a:path>
              <a:path w="897254" h="582294">
                <a:moveTo>
                  <a:pt x="897001" y="109093"/>
                </a:moveTo>
                <a:lnTo>
                  <a:pt x="760349" y="109093"/>
                </a:lnTo>
                <a:lnTo>
                  <a:pt x="0" y="475869"/>
                </a:lnTo>
              </a:path>
            </a:pathLst>
          </a:custGeom>
          <a:ln w="1219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64735" y="757427"/>
            <a:ext cx="1640205" cy="582295"/>
          </a:xfrm>
          <a:prstGeom prst="rect">
            <a:avLst/>
          </a:prstGeom>
          <a:solidFill>
            <a:srgbClr val="001638"/>
          </a:solidFill>
          <a:ln w="12192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75"/>
              </a:lnSpc>
            </a:pP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98923" y="3942588"/>
            <a:ext cx="894715" cy="523240"/>
          </a:xfrm>
          <a:custGeom>
            <a:avLst/>
            <a:gdLst/>
            <a:ahLst/>
            <a:cxnLst/>
            <a:rect l="l" t="t" r="r" b="b"/>
            <a:pathLst>
              <a:path w="894714" h="523239">
                <a:moveTo>
                  <a:pt x="894461" y="0"/>
                </a:moveTo>
                <a:lnTo>
                  <a:pt x="894461" y="522731"/>
                </a:lnTo>
              </a:path>
              <a:path w="894714" h="523239">
                <a:moveTo>
                  <a:pt x="894461" y="98043"/>
                </a:moveTo>
                <a:lnTo>
                  <a:pt x="758189" y="98043"/>
                </a:lnTo>
                <a:lnTo>
                  <a:pt x="0" y="427228"/>
                </a:lnTo>
              </a:path>
            </a:pathLst>
          </a:custGeom>
          <a:ln w="1219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29655" y="3942588"/>
            <a:ext cx="1635760" cy="523240"/>
          </a:xfrm>
          <a:prstGeom prst="rect">
            <a:avLst/>
          </a:prstGeom>
          <a:solidFill>
            <a:srgbClr val="001638"/>
          </a:solidFill>
          <a:ln w="12192">
            <a:solidFill>
              <a:srgbClr val="FFFF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905"/>
              </a:spcBef>
            </a:pP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ode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254" y="1034923"/>
            <a:ext cx="3024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C2D53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C2D53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C2D53"/>
                </a:solidFill>
                <a:latin typeface="Trebuchet MS"/>
                <a:cs typeface="Trebuchet MS"/>
              </a:rPr>
              <a:t>serv</a:t>
            </a:r>
            <a:r>
              <a:rPr sz="2800" spc="-114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280" dirty="0">
                <a:solidFill>
                  <a:srgbClr val="FC2D53"/>
                </a:solidFill>
                <a:latin typeface="Trebuchet MS"/>
                <a:cs typeface="Trebuchet MS"/>
              </a:rPr>
              <a:t>ce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C2D53"/>
                </a:solidFill>
                <a:latin typeface="Trebuchet MS"/>
                <a:cs typeface="Trebuchet MS"/>
              </a:rPr>
              <a:t>ps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231" y="1513332"/>
            <a:ext cx="9384792" cy="18272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231" y="3544823"/>
            <a:ext cx="3508248" cy="18531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2411" y="3578352"/>
            <a:ext cx="920750" cy="134620"/>
          </a:xfrm>
          <a:prstGeom prst="rect">
            <a:avLst/>
          </a:prstGeom>
          <a:solidFill>
            <a:srgbClr val="4A3D6B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2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192.168.0.100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0228" y="3544823"/>
            <a:ext cx="3508248" cy="1853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550408" y="3578352"/>
            <a:ext cx="919480" cy="134620"/>
          </a:xfrm>
          <a:prstGeom prst="rect">
            <a:avLst/>
          </a:prstGeom>
          <a:solidFill>
            <a:srgbClr val="4A3D6B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2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192.168.0.101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2607" y="3558540"/>
            <a:ext cx="3508248" cy="18531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352788" y="3592067"/>
            <a:ext cx="919480" cy="134620"/>
          </a:xfrm>
          <a:prstGeom prst="rect">
            <a:avLst/>
          </a:prstGeom>
          <a:solidFill>
            <a:srgbClr val="4A3D6B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2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192.168.0.104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13" name="object 13"/>
          <p:cNvSpPr txBox="1"/>
          <p:nvPr/>
        </p:nvSpPr>
        <p:spPr>
          <a:xfrm>
            <a:off x="9275444" y="5463946"/>
            <a:ext cx="958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2000" spc="-45" dirty="0">
                <a:solidFill>
                  <a:srgbClr val="FFC000"/>
                </a:solidFill>
                <a:latin typeface="Trebuchet MS"/>
                <a:cs typeface="Trebuchet MS"/>
              </a:rPr>
              <a:t>l</a:t>
            </a:r>
            <a:r>
              <a:rPr sz="2000" spc="-145" dirty="0">
                <a:solidFill>
                  <a:srgbClr val="FFC000"/>
                </a:solidFill>
                <a:latin typeface="Trebuchet MS"/>
                <a:cs typeface="Trebuchet MS"/>
              </a:rPr>
              <a:t>ave</a:t>
            </a:r>
            <a:r>
              <a:rPr sz="20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C000"/>
                </a:solidFill>
                <a:latin typeface="Trebuchet MS"/>
                <a:cs typeface="Trebuchet MS"/>
              </a:rPr>
              <a:t>-02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6387" y="5452973"/>
            <a:ext cx="602170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215">
              <a:lnSpc>
                <a:spcPct val="100000"/>
              </a:lnSpc>
              <a:spcBef>
                <a:spcPts val="100"/>
              </a:spcBef>
              <a:tabLst>
                <a:tab pos="4930775" algn="l"/>
              </a:tabLst>
            </a:pPr>
            <a:r>
              <a:rPr sz="2000" spc="35" dirty="0">
                <a:solidFill>
                  <a:srgbClr val="FFC000"/>
                </a:solidFill>
                <a:latin typeface="Trebuchet MS"/>
                <a:cs typeface="Trebuchet MS"/>
              </a:rPr>
              <a:t>M</a:t>
            </a:r>
            <a:r>
              <a:rPr sz="2000" spc="30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000" spc="-140" dirty="0">
                <a:solidFill>
                  <a:srgbClr val="FFC000"/>
                </a:solidFill>
                <a:latin typeface="Trebuchet MS"/>
                <a:cs typeface="Trebuchet MS"/>
              </a:rPr>
              <a:t>ster</a:t>
            </a:r>
            <a:r>
              <a:rPr sz="2000" dirty="0">
                <a:solidFill>
                  <a:srgbClr val="FFC000"/>
                </a:solidFill>
                <a:latin typeface="Trebuchet MS"/>
                <a:cs typeface="Trebuchet MS"/>
              </a:rPr>
              <a:t>	</a:t>
            </a:r>
            <a:r>
              <a:rPr sz="3000" spc="-82" baseline="1388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3000" spc="-67" baseline="1388" dirty="0">
                <a:solidFill>
                  <a:srgbClr val="FFC000"/>
                </a:solidFill>
                <a:latin typeface="Trebuchet MS"/>
                <a:cs typeface="Trebuchet MS"/>
              </a:rPr>
              <a:t>l</a:t>
            </a:r>
            <a:r>
              <a:rPr sz="3000" spc="-217" baseline="1388" dirty="0">
                <a:solidFill>
                  <a:srgbClr val="FFC000"/>
                </a:solidFill>
                <a:latin typeface="Trebuchet MS"/>
                <a:cs typeface="Trebuchet MS"/>
              </a:rPr>
              <a:t>ave</a:t>
            </a:r>
            <a:r>
              <a:rPr sz="3000" spc="-179" baseline="1388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3000" spc="-67" baseline="1388" dirty="0">
                <a:solidFill>
                  <a:srgbClr val="FFC000"/>
                </a:solidFill>
                <a:latin typeface="Trebuchet MS"/>
                <a:cs typeface="Trebuchet MS"/>
              </a:rPr>
              <a:t>-01</a:t>
            </a:r>
            <a:endParaRPr sz="3000" baseline="1388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--replicas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-p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00AFEF"/>
                </a:solidFill>
                <a:latin typeface="Trebuchet MS"/>
                <a:cs typeface="Trebuchet MS"/>
              </a:rPr>
              <a:t>80:80</a:t>
            </a:r>
            <a:r>
              <a:rPr sz="20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--name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nginx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2463" y="937666"/>
            <a:ext cx="10495280" cy="496125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860"/>
              </a:spcBef>
            </a:pP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Scale 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40" dirty="0">
                <a:solidFill>
                  <a:srgbClr val="FFC000"/>
                </a:solidFill>
                <a:latin typeface="Trebuchet MS"/>
                <a:cs typeface="Trebuchet MS"/>
              </a:rPr>
              <a:t>s</a:t>
            </a:r>
            <a:r>
              <a:rPr sz="2800" spc="-210" dirty="0">
                <a:solidFill>
                  <a:srgbClr val="FFC000"/>
                </a:solidFill>
                <a:latin typeface="Trebuchet MS"/>
                <a:cs typeface="Trebuchet MS"/>
              </a:rPr>
              <a:t>ervi</a:t>
            </a:r>
            <a:r>
              <a:rPr sz="2800" spc="-24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800" spc="-305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18415" marR="5002530">
              <a:lnSpc>
                <a:spcPct val="100000"/>
              </a:lnSpc>
              <a:spcBef>
                <a:spcPts val="760"/>
              </a:spcBef>
            </a:pP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serv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00" spc="-280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&lt;servi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e_na</a:t>
            </a: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e&gt;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8 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00" dirty="0">
                <a:solidFill>
                  <a:srgbClr val="FC2D53"/>
                </a:solidFill>
                <a:latin typeface="Trebuchet MS"/>
                <a:cs typeface="Trebuchet MS"/>
              </a:rPr>
              <a:t>scale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C2D53"/>
                </a:solidFill>
                <a:latin typeface="Trebuchet MS"/>
                <a:cs typeface="Trebuchet MS"/>
              </a:rPr>
              <a:t>web=10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sz="2800" spc="-195" dirty="0">
                <a:solidFill>
                  <a:srgbClr val="FFC000"/>
                </a:solidFill>
                <a:latin typeface="Trebuchet MS"/>
                <a:cs typeface="Trebuchet MS"/>
              </a:rPr>
              <a:t>Up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800" spc="-245" dirty="0">
                <a:solidFill>
                  <a:srgbClr val="FFC000"/>
                </a:solidFill>
                <a:latin typeface="Trebuchet MS"/>
                <a:cs typeface="Trebuchet MS"/>
              </a:rPr>
              <a:t>ate</a:t>
            </a:r>
            <a:r>
              <a:rPr sz="2800" spc="-18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serv</a:t>
            </a:r>
            <a:r>
              <a:rPr sz="2800" spc="-114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800" spc="-280" dirty="0">
                <a:solidFill>
                  <a:srgbClr val="FFC000"/>
                </a:solidFill>
                <a:latin typeface="Trebuchet MS"/>
                <a:cs typeface="Trebuchet MS"/>
              </a:rPr>
              <a:t>ce</a:t>
            </a:r>
            <a:endParaRPr sz="2800">
              <a:latin typeface="Trebuchet MS"/>
              <a:cs typeface="Trebuchet MS"/>
            </a:endParaRPr>
          </a:p>
          <a:p>
            <a:pPr marL="12700" marR="191770">
              <a:lnSpc>
                <a:spcPct val="100000"/>
              </a:lnSpc>
              <a:spcBef>
                <a:spcPts val="434"/>
              </a:spcBef>
            </a:pP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--image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rebuchet MS"/>
                <a:cs typeface="Trebuchet MS"/>
              </a:rPr>
              <a:t>&lt;image_name&gt;:&lt;version&gt; 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&lt;service_name&gt; </a:t>
            </a:r>
            <a:r>
              <a:rPr sz="2800" spc="-8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04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C2D53"/>
                </a:solidFill>
                <a:latin typeface="Trebuchet MS"/>
                <a:cs typeface="Trebuchet MS"/>
              </a:rPr>
              <a:t>update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C2D53"/>
                </a:solidFill>
                <a:latin typeface="Trebuchet MS"/>
                <a:cs typeface="Trebuchet MS"/>
              </a:rPr>
              <a:t>--image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nginx:1.18</a:t>
            </a:r>
            <a:r>
              <a:rPr sz="28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Ro</a:t>
            </a:r>
            <a:r>
              <a:rPr sz="2800" spc="-85" dirty="0">
                <a:solidFill>
                  <a:srgbClr val="FFC000"/>
                </a:solidFill>
                <a:latin typeface="Trebuchet MS"/>
                <a:cs typeface="Trebuchet MS"/>
              </a:rPr>
              <a:t>l</a:t>
            </a:r>
            <a:r>
              <a:rPr sz="2800" spc="-140" dirty="0">
                <a:solidFill>
                  <a:srgbClr val="FFC000"/>
                </a:solidFill>
                <a:latin typeface="Trebuchet MS"/>
                <a:cs typeface="Trebuchet MS"/>
              </a:rPr>
              <a:t>li</a:t>
            </a:r>
            <a:r>
              <a:rPr sz="2800" spc="-254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C000"/>
                </a:solidFill>
                <a:latin typeface="Trebuchet MS"/>
                <a:cs typeface="Trebuchet MS"/>
              </a:rPr>
              <a:t>update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–image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&lt;new_image&gt;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--update-parallelism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--update-delay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10s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&lt;service_name&gt;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update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--image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nginx:1.18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--update-parallelism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C2D53"/>
                </a:solidFill>
                <a:latin typeface="Trebuchet MS"/>
                <a:cs typeface="Trebuchet MS"/>
              </a:rPr>
              <a:t>2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--update-delay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FC2D53"/>
                </a:solidFill>
                <a:latin typeface="Trebuchet MS"/>
                <a:cs typeface="Trebuchet MS"/>
              </a:rPr>
              <a:t>10s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231" y="2807207"/>
            <a:ext cx="10372344" cy="6217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231" y="4808220"/>
            <a:ext cx="10895076" cy="16139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4642" y="4364863"/>
            <a:ext cx="2593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v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6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ps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w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b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231" y="3589020"/>
            <a:ext cx="10372344" cy="6217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8254" y="831070"/>
            <a:ext cx="11005185" cy="1878330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800" spc="-225" dirty="0">
                <a:solidFill>
                  <a:srgbClr val="00AFEF"/>
                </a:solidFill>
                <a:latin typeface="Trebuchet MS"/>
                <a:cs typeface="Trebuchet MS"/>
              </a:rPr>
              <a:t>Let’s</a:t>
            </a:r>
            <a:r>
              <a:rPr sz="2800" spc="-18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95" dirty="0">
                <a:solidFill>
                  <a:srgbClr val="00AFEF"/>
                </a:solidFill>
                <a:latin typeface="Trebuchet MS"/>
                <a:cs typeface="Trebuchet MS"/>
              </a:rPr>
              <a:t>say,</a:t>
            </a:r>
            <a:r>
              <a:rPr sz="2800" spc="-1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2800" spc="-1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215" dirty="0">
                <a:solidFill>
                  <a:srgbClr val="00AFEF"/>
                </a:solidFill>
                <a:latin typeface="Trebuchet MS"/>
                <a:cs typeface="Trebuchet MS"/>
              </a:rPr>
              <a:t>node</a:t>
            </a:r>
            <a:r>
              <a:rPr sz="2800" spc="-1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00AFEF"/>
                </a:solidFill>
                <a:latin typeface="Trebuchet MS"/>
                <a:cs typeface="Trebuchet MS"/>
              </a:rPr>
              <a:t>is</a:t>
            </a:r>
            <a:r>
              <a:rPr sz="2800" spc="-1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60" dirty="0">
                <a:solidFill>
                  <a:srgbClr val="00AFEF"/>
                </a:solidFill>
                <a:latin typeface="Trebuchet MS"/>
                <a:cs typeface="Trebuchet MS"/>
              </a:rPr>
              <a:t>down</a:t>
            </a:r>
            <a:r>
              <a:rPr sz="28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00AFEF"/>
                </a:solidFill>
                <a:latin typeface="Trebuchet MS"/>
                <a:cs typeface="Trebuchet MS"/>
              </a:rPr>
              <a:t>because</a:t>
            </a:r>
            <a:r>
              <a:rPr sz="2800" spc="-1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00AFEF"/>
                </a:solidFill>
                <a:latin typeface="Trebuchet MS"/>
                <a:cs typeface="Trebuchet MS"/>
              </a:rPr>
              <a:t>of</a:t>
            </a:r>
            <a:r>
              <a:rPr sz="2800" spc="-1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00AFEF"/>
                </a:solidFill>
                <a:latin typeface="Trebuchet MS"/>
                <a:cs typeface="Trebuchet MS"/>
              </a:rPr>
              <a:t>an</a:t>
            </a:r>
            <a:r>
              <a:rPr sz="2800" spc="-1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00AFEF"/>
                </a:solidFill>
                <a:latin typeface="Trebuchet MS"/>
                <a:cs typeface="Trebuchet MS"/>
              </a:rPr>
              <a:t>issue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affected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in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recreated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rebuchet MS"/>
              <a:cs typeface="Trebuchet MS"/>
            </a:endParaRPr>
          </a:p>
          <a:p>
            <a:pPr marL="114935">
              <a:lnSpc>
                <a:spcPct val="100000"/>
              </a:lnSpc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v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26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C2D53"/>
                </a:solidFill>
                <a:latin typeface="Trebuchet MS"/>
                <a:cs typeface="Trebuchet MS"/>
              </a:rPr>
              <a:t>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254" y="890596"/>
            <a:ext cx="10862945" cy="513270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Let’s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00AFEF"/>
                </a:solidFill>
                <a:latin typeface="Trebuchet MS"/>
                <a:cs typeface="Trebuchet MS"/>
              </a:rPr>
              <a:t>say,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node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00AFEF"/>
                </a:solidFill>
                <a:latin typeface="Trebuchet MS"/>
                <a:cs typeface="Trebuchet MS"/>
              </a:rPr>
              <a:t>has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00AFEF"/>
                </a:solidFill>
                <a:latin typeface="Trebuchet MS"/>
                <a:cs typeface="Trebuchet MS"/>
              </a:rPr>
              <a:t>be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brought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00AFEF"/>
                </a:solidFill>
                <a:latin typeface="Trebuchet MS"/>
                <a:cs typeface="Trebuchet MS"/>
              </a:rPr>
              <a:t>down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for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maintenance</a:t>
            </a:r>
            <a:endParaRPr sz="24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1175"/>
              </a:spcBef>
            </a:pP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drain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workloads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onto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graceful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termination</a:t>
            </a:r>
            <a:endParaRPr sz="2400">
              <a:latin typeface="Trebuchet MS"/>
              <a:cs typeface="Trebuchet MS"/>
            </a:endParaRPr>
          </a:p>
          <a:p>
            <a:pPr marL="370205" marR="2118360">
              <a:lnSpc>
                <a:spcPct val="100000"/>
              </a:lnSpc>
              <a:spcBef>
                <a:spcPts val="894"/>
              </a:spcBef>
              <a:tabLst>
                <a:tab pos="2106295" algn="l"/>
                <a:tab pos="2395855" algn="l"/>
              </a:tabLst>
            </a:pPr>
            <a:r>
              <a:rPr sz="2400" spc="-110" dirty="0">
                <a:solidFill>
                  <a:srgbClr val="FFC000"/>
                </a:solidFill>
                <a:latin typeface="Trebuchet MS"/>
                <a:cs typeface="Trebuchet MS"/>
              </a:rPr>
              <a:t>Drain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a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C000"/>
                </a:solidFill>
                <a:latin typeface="Trebuchet MS"/>
                <a:cs typeface="Trebuchet MS"/>
              </a:rPr>
              <a:t>node: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	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node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u</a:t>
            </a:r>
            <a:r>
              <a:rPr sz="2400" spc="-200" dirty="0">
                <a:solidFill>
                  <a:srgbClr val="FC2D53"/>
                </a:solidFill>
                <a:latin typeface="Trebuchet MS"/>
                <a:cs typeface="Trebuchet MS"/>
              </a:rPr>
              <a:t>pdate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availability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drain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&lt;nod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name&gt;  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Undrain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C000"/>
                </a:solidFill>
                <a:latin typeface="Trebuchet MS"/>
                <a:cs typeface="Trebuchet MS"/>
              </a:rPr>
              <a:t>node: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	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node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u</a:t>
            </a:r>
            <a:r>
              <a:rPr sz="2400" spc="-200" dirty="0">
                <a:solidFill>
                  <a:srgbClr val="FC2D53"/>
                </a:solidFill>
                <a:latin typeface="Trebuchet MS"/>
                <a:cs typeface="Trebuchet MS"/>
              </a:rPr>
              <a:t>pdate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availability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active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&lt;n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225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name&gt;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Let’s</a:t>
            </a:r>
            <a:r>
              <a:rPr sz="2400" spc="-165" dirty="0">
                <a:solidFill>
                  <a:srgbClr val="00AFEF"/>
                </a:solidFill>
                <a:latin typeface="Trebuchet MS"/>
                <a:cs typeface="Trebuchet MS"/>
              </a:rPr>
              <a:t> say,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00AFEF"/>
                </a:solidFill>
                <a:latin typeface="Trebuchet MS"/>
                <a:cs typeface="Trebuchet MS"/>
              </a:rPr>
              <a:t>the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node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00AFEF"/>
                </a:solidFill>
                <a:latin typeface="Trebuchet MS"/>
                <a:cs typeface="Trebuchet MS"/>
              </a:rPr>
              <a:t>is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up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and</a:t>
            </a:r>
            <a:r>
              <a:rPr sz="2400" spc="-16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00AFEF"/>
                </a:solidFill>
                <a:latin typeface="Trebuchet MS"/>
                <a:cs typeface="Trebuchet MS"/>
              </a:rPr>
              <a:t>running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00AFEF"/>
                </a:solidFill>
                <a:latin typeface="Trebuchet MS"/>
                <a:cs typeface="Trebuchet MS"/>
              </a:rPr>
              <a:t>after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maintenance</a:t>
            </a:r>
            <a:endParaRPr sz="2400">
              <a:latin typeface="Trebuchet MS"/>
              <a:cs typeface="Trebuchet MS"/>
            </a:endParaRPr>
          </a:p>
          <a:p>
            <a:pPr marL="385445">
              <a:lnSpc>
                <a:spcPct val="100000"/>
              </a:lnSpc>
              <a:spcBef>
                <a:spcPts val="755"/>
              </a:spcBef>
            </a:pP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default,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re-deploy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previously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running.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endParaRPr sz="2400">
              <a:latin typeface="Trebuchet MS"/>
              <a:cs typeface="Trebuchet MS"/>
            </a:endParaRPr>
          </a:p>
          <a:p>
            <a:pPr marL="385445">
              <a:lnSpc>
                <a:spcPct val="100000"/>
              </a:lnSpc>
            </a:pP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force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endParaRPr sz="2400">
              <a:latin typeface="Trebuchet MS"/>
              <a:cs typeface="Trebuchet MS"/>
            </a:endParaRPr>
          </a:p>
          <a:p>
            <a:pPr marL="385445">
              <a:lnSpc>
                <a:spcPct val="100000"/>
              </a:lnSpc>
              <a:spcBef>
                <a:spcPts val="935"/>
              </a:spcBef>
            </a:pPr>
            <a:r>
              <a:rPr sz="2400" spc="-170" dirty="0">
                <a:solidFill>
                  <a:srgbClr val="FFC000"/>
                </a:solidFill>
                <a:latin typeface="Trebuchet MS"/>
                <a:cs typeface="Trebuchet MS"/>
              </a:rPr>
              <a:t>Force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workload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balance: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update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--force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&lt;service_name&gt;</a:t>
            </a:r>
            <a:endParaRPr sz="2400">
              <a:latin typeface="Trebuchet MS"/>
              <a:cs typeface="Trebuchet MS"/>
            </a:endParaRPr>
          </a:p>
          <a:p>
            <a:pPr marL="114935" marR="2531110">
              <a:lnSpc>
                <a:spcPct val="138300"/>
              </a:lnSpc>
              <a:spcBef>
                <a:spcPts val="1535"/>
              </a:spcBef>
            </a:pP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Rollback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an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C000"/>
                </a:solidFill>
                <a:latin typeface="Trebuchet MS"/>
                <a:cs typeface="Trebuchet MS"/>
              </a:rPr>
              <a:t>update: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update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--rollback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&lt;service_name&gt; </a:t>
            </a:r>
            <a:r>
              <a:rPr sz="2400" spc="-7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Remove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a 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service: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rm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&lt;service_name&gt;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4745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Swarm: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225" dirty="0">
                <a:solidFill>
                  <a:srgbClr val="FFFFFF"/>
                </a:solidFill>
              </a:rPr>
              <a:t>Overlay </a:t>
            </a:r>
            <a:r>
              <a:rPr spc="-229" dirty="0">
                <a:solidFill>
                  <a:srgbClr val="FFFFFF"/>
                </a:solidFill>
              </a:rPr>
              <a:t>driver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5147" y="3631691"/>
            <a:ext cx="6816851" cy="27904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5102" y="6501790"/>
            <a:ext cx="2915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https://docs.docker.com/engine/swarm/ingress/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527" y="637312"/>
            <a:ext cx="6016625" cy="9785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400" spc="-200" dirty="0">
                <a:solidFill>
                  <a:srgbClr val="FFC000"/>
                </a:solidFill>
                <a:latin typeface="Trebuchet MS"/>
                <a:cs typeface="Trebuchet MS"/>
              </a:rPr>
              <a:t>Creat</a:t>
            </a:r>
            <a:r>
              <a:rPr sz="2400" spc="-125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400" spc="-85" dirty="0">
                <a:solidFill>
                  <a:srgbClr val="FFC000"/>
                </a:solidFill>
                <a:latin typeface="Trebuchet MS"/>
                <a:cs typeface="Trebuchet MS"/>
              </a:rPr>
              <a:t>ng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C000"/>
                </a:solidFill>
                <a:latin typeface="Trebuchet MS"/>
                <a:cs typeface="Trebuchet MS"/>
              </a:rPr>
              <a:t>overlay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network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net</a:t>
            </a:r>
            <a:r>
              <a:rPr sz="2400" spc="-220" dirty="0">
                <a:solidFill>
                  <a:srgbClr val="FC2D53"/>
                </a:solidFill>
                <a:latin typeface="Trebuchet MS"/>
                <a:cs typeface="Trebuchet MS"/>
              </a:rPr>
              <a:t>w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ork 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C2D53"/>
                </a:solidFill>
                <a:latin typeface="Trebuchet MS"/>
                <a:cs typeface="Trebuchet MS"/>
              </a:rPr>
              <a:t>--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driver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over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l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ay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C2D53"/>
                </a:solidFill>
                <a:latin typeface="Trebuchet MS"/>
                <a:cs typeface="Trebuchet MS"/>
              </a:rPr>
              <a:t>my_</a:t>
            </a:r>
            <a:r>
              <a:rPr sz="2400" spc="-30" dirty="0">
                <a:solidFill>
                  <a:srgbClr val="FC2D53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C2D53"/>
                </a:solidFill>
                <a:latin typeface="Trebuchet MS"/>
                <a:cs typeface="Trebuchet MS"/>
              </a:rPr>
              <a:t>v</a:t>
            </a:r>
            <a:r>
              <a:rPr sz="2400" spc="-200" dirty="0">
                <a:solidFill>
                  <a:srgbClr val="FC2D53"/>
                </a:solidFill>
                <a:latin typeface="Trebuchet MS"/>
                <a:cs typeface="Trebuchet MS"/>
              </a:rPr>
              <a:t>e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rlay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51" y="1732788"/>
            <a:ext cx="7856220" cy="10073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6387" y="2753994"/>
            <a:ext cx="9993630" cy="1281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21700"/>
              </a:lnSpc>
              <a:spcBef>
                <a:spcPts val="100"/>
              </a:spcBef>
            </a:pP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--replicas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C2D53"/>
                </a:solidFill>
                <a:latin typeface="Trebuchet MS"/>
                <a:cs typeface="Trebuchet MS"/>
              </a:rPr>
              <a:t>5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-p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C2D53"/>
                </a:solidFill>
                <a:latin typeface="Trebuchet MS"/>
                <a:cs typeface="Trebuchet MS"/>
              </a:rPr>
              <a:t>80:80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--network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my_overlay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nginx </a:t>
            </a:r>
            <a:r>
              <a:rPr sz="2400" spc="-71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Inspecting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service: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v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260" dirty="0">
                <a:solidFill>
                  <a:srgbClr val="00AFE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0AFEF"/>
                </a:solidFill>
                <a:latin typeface="Trebuchet MS"/>
                <a:cs typeface="Trebuchet MS"/>
              </a:rPr>
              <a:t>inspect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w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e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b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527" y="149243"/>
            <a:ext cx="2611120" cy="990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6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165" dirty="0">
                <a:solidFill>
                  <a:srgbClr val="FFC000"/>
                </a:solidFill>
              </a:rPr>
              <a:t>Demo:</a:t>
            </a:r>
            <a:r>
              <a:rPr sz="2400" spc="-150" dirty="0">
                <a:solidFill>
                  <a:srgbClr val="FFC000"/>
                </a:solidFill>
              </a:rPr>
              <a:t> </a:t>
            </a:r>
            <a:r>
              <a:rPr sz="2400" spc="-90" dirty="0">
                <a:solidFill>
                  <a:srgbClr val="FFFFFF"/>
                </a:solidFill>
              </a:rPr>
              <a:t>Swarm</a:t>
            </a:r>
            <a:r>
              <a:rPr sz="2400" spc="-155" dirty="0">
                <a:solidFill>
                  <a:srgbClr val="FFFFFF"/>
                </a:solidFill>
              </a:rPr>
              <a:t> </a:t>
            </a:r>
            <a:r>
              <a:rPr sz="2400" spc="-175" dirty="0">
                <a:solidFill>
                  <a:srgbClr val="FFFFFF"/>
                </a:solidFill>
              </a:rPr>
              <a:t>service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5854" y="2359914"/>
            <a:ext cx="2707005" cy="1938655"/>
          </a:xfrm>
          <a:prstGeom prst="rect">
            <a:avLst/>
          </a:prstGeom>
          <a:solidFill>
            <a:srgbClr val="001638"/>
          </a:solidFill>
          <a:ln w="19812">
            <a:solidFill>
              <a:srgbClr val="FFC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90170" marR="260350">
              <a:lnSpc>
                <a:spcPct val="100000"/>
              </a:lnSpc>
              <a:spcBef>
                <a:spcPts val="110"/>
              </a:spcBef>
            </a:pP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pyt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000" spc="-20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lp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.7 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COP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/app</a:t>
            </a:r>
            <a:endParaRPr sz="2000">
              <a:latin typeface="Trebuchet MS"/>
              <a:cs typeface="Trebuchet MS"/>
            </a:endParaRPr>
          </a:p>
          <a:p>
            <a:pPr marL="90170" marR="60325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/app 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pip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insta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ask 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EXP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endParaRPr sz="2000">
              <a:latin typeface="Trebuchet MS"/>
              <a:cs typeface="Trebuchet MS"/>
            </a:endParaRPr>
          </a:p>
          <a:p>
            <a:pPr marL="90170">
              <a:lnSpc>
                <a:spcPct val="100000"/>
              </a:lnSpc>
            </a:pP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CMD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pyt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0" dirty="0">
                <a:solidFill>
                  <a:srgbClr val="FFFFFF"/>
                </a:solidFill>
                <a:latin typeface="Trebuchet MS"/>
                <a:cs typeface="Trebuchet MS"/>
              </a:rPr>
              <a:t>./</a:t>
            </a:r>
            <a:r>
              <a:rPr sz="2000" spc="-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pp.py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088" y="6035446"/>
            <a:ext cx="10147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use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image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cluster,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sure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push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this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hub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repo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nodes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pull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image,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or,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sure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available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locally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manually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dockerfile.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schedule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containers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088" y="6462166"/>
            <a:ext cx="5452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fail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pull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not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locally!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1413" y="6222756"/>
            <a:ext cx="371475" cy="327660"/>
          </a:xfrm>
          <a:custGeom>
            <a:avLst/>
            <a:gdLst/>
            <a:ahLst/>
            <a:cxnLst/>
            <a:rect l="l" t="t" r="r" b="b"/>
            <a:pathLst>
              <a:path w="371475" h="327659">
                <a:moveTo>
                  <a:pt x="185833" y="0"/>
                </a:moveTo>
                <a:lnTo>
                  <a:pt x="177439" y="2179"/>
                </a:lnTo>
                <a:lnTo>
                  <a:pt x="170982" y="8716"/>
                </a:lnTo>
                <a:lnTo>
                  <a:pt x="2246" y="301409"/>
                </a:lnTo>
                <a:lnTo>
                  <a:pt x="0" y="310347"/>
                </a:lnTo>
                <a:lnTo>
                  <a:pt x="2354" y="318680"/>
                </a:lnTo>
                <a:lnTo>
                  <a:pt x="8420" y="324834"/>
                </a:lnTo>
                <a:lnTo>
                  <a:pt x="17312" y="327235"/>
                </a:lnTo>
                <a:lnTo>
                  <a:pt x="353923" y="327235"/>
                </a:lnTo>
                <a:lnTo>
                  <a:pt x="362815" y="324834"/>
                </a:lnTo>
                <a:lnTo>
                  <a:pt x="368881" y="318680"/>
                </a:lnTo>
                <a:lnTo>
                  <a:pt x="371235" y="310347"/>
                </a:lnTo>
                <a:lnTo>
                  <a:pt x="368989" y="301409"/>
                </a:lnTo>
                <a:lnTo>
                  <a:pt x="361564" y="288496"/>
                </a:lnTo>
                <a:lnTo>
                  <a:pt x="185617" y="288496"/>
                </a:lnTo>
                <a:lnTo>
                  <a:pt x="177170" y="286828"/>
                </a:lnTo>
                <a:lnTo>
                  <a:pt x="170337" y="282254"/>
                </a:lnTo>
                <a:lnTo>
                  <a:pt x="165763" y="275421"/>
                </a:lnTo>
                <a:lnTo>
                  <a:pt x="164095" y="266974"/>
                </a:lnTo>
                <a:lnTo>
                  <a:pt x="165763" y="258527"/>
                </a:lnTo>
                <a:lnTo>
                  <a:pt x="170337" y="251693"/>
                </a:lnTo>
                <a:lnTo>
                  <a:pt x="177170" y="247120"/>
                </a:lnTo>
                <a:lnTo>
                  <a:pt x="185617" y="245452"/>
                </a:lnTo>
                <a:lnTo>
                  <a:pt x="336813" y="245452"/>
                </a:lnTo>
                <a:lnTo>
                  <a:pt x="326912" y="228235"/>
                </a:lnTo>
                <a:lnTo>
                  <a:pt x="172704" y="228235"/>
                </a:lnTo>
                <a:lnTo>
                  <a:pt x="172704" y="77582"/>
                </a:lnTo>
                <a:lnTo>
                  <a:pt x="240283" y="77582"/>
                </a:lnTo>
                <a:lnTo>
                  <a:pt x="200683" y="8716"/>
                </a:lnTo>
                <a:lnTo>
                  <a:pt x="194226" y="2179"/>
                </a:lnTo>
                <a:lnTo>
                  <a:pt x="185833" y="0"/>
                </a:lnTo>
                <a:close/>
              </a:path>
              <a:path w="371475" h="327659">
                <a:moveTo>
                  <a:pt x="336813" y="245452"/>
                </a:moveTo>
                <a:lnTo>
                  <a:pt x="185617" y="245452"/>
                </a:lnTo>
                <a:lnTo>
                  <a:pt x="194065" y="247120"/>
                </a:lnTo>
                <a:lnTo>
                  <a:pt x="200898" y="251693"/>
                </a:lnTo>
                <a:lnTo>
                  <a:pt x="205472" y="258527"/>
                </a:lnTo>
                <a:lnTo>
                  <a:pt x="207140" y="266974"/>
                </a:lnTo>
                <a:lnTo>
                  <a:pt x="205472" y="275421"/>
                </a:lnTo>
                <a:lnTo>
                  <a:pt x="200898" y="282254"/>
                </a:lnTo>
                <a:lnTo>
                  <a:pt x="194065" y="286828"/>
                </a:lnTo>
                <a:lnTo>
                  <a:pt x="185617" y="288496"/>
                </a:lnTo>
                <a:lnTo>
                  <a:pt x="361564" y="288496"/>
                </a:lnTo>
                <a:lnTo>
                  <a:pt x="336813" y="245452"/>
                </a:lnTo>
                <a:close/>
              </a:path>
              <a:path w="371475" h="327659">
                <a:moveTo>
                  <a:pt x="240283" y="77582"/>
                </a:moveTo>
                <a:lnTo>
                  <a:pt x="198531" y="77582"/>
                </a:lnTo>
                <a:lnTo>
                  <a:pt x="198531" y="228235"/>
                </a:lnTo>
                <a:lnTo>
                  <a:pt x="326912" y="228235"/>
                </a:lnTo>
                <a:lnTo>
                  <a:pt x="240283" y="775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8770" y="377190"/>
            <a:ext cx="6543040" cy="5355590"/>
          </a:xfrm>
          <a:prstGeom prst="rect">
            <a:avLst/>
          </a:prstGeom>
          <a:solidFill>
            <a:srgbClr val="001638"/>
          </a:solidFill>
          <a:ln w="19811">
            <a:solidFill>
              <a:srgbClr val="FFC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14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1800" spc="-150" dirty="0">
                <a:solidFill>
                  <a:srgbClr val="FC2D53"/>
                </a:solidFill>
                <a:latin typeface="Trebuchet MS"/>
                <a:cs typeface="Trebuchet MS"/>
              </a:rPr>
              <a:t>ocke</a:t>
            </a:r>
            <a:r>
              <a:rPr sz="1800" spc="-165" dirty="0">
                <a:solidFill>
                  <a:srgbClr val="FC2D53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flask</a:t>
            </a:r>
            <a:r>
              <a:rPr sz="1800" spc="-114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C2D53"/>
                </a:solidFill>
                <a:latin typeface="Trebuchet MS"/>
                <a:cs typeface="Trebuchet MS"/>
              </a:rPr>
              <a:t>Fla</a:t>
            </a:r>
            <a:r>
              <a:rPr sz="1800" spc="-40" dirty="0">
                <a:solidFill>
                  <a:srgbClr val="FC2D53"/>
                </a:solidFill>
                <a:latin typeface="Trebuchet MS"/>
                <a:cs typeface="Trebuchet MS"/>
              </a:rPr>
              <a:t>s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k</a:t>
            </a:r>
            <a:endParaRPr sz="18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def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00AFEF"/>
                </a:solidFill>
                <a:latin typeface="Trebuchet MS"/>
                <a:cs typeface="Trebuchet MS"/>
              </a:rPr>
              <a:t>g</a:t>
            </a:r>
            <a:r>
              <a:rPr sz="1800" spc="-120" dirty="0">
                <a:solidFill>
                  <a:srgbClr val="00AFEF"/>
                </a:solidFill>
                <a:latin typeface="Trebuchet MS"/>
                <a:cs typeface="Trebuchet MS"/>
              </a:rPr>
              <a:t>e</a:t>
            </a:r>
            <a:r>
              <a:rPr sz="1800" spc="-55" dirty="0">
                <a:solidFill>
                  <a:srgbClr val="00AFEF"/>
                </a:solidFill>
                <a:latin typeface="Trebuchet MS"/>
                <a:cs typeface="Trebuchet MS"/>
              </a:rPr>
              <a:t>tI</a:t>
            </a:r>
            <a:r>
              <a:rPr sz="1800" spc="-85" dirty="0">
                <a:solidFill>
                  <a:srgbClr val="00AFEF"/>
                </a:solidFill>
                <a:latin typeface="Trebuchet MS"/>
                <a:cs typeface="Trebuchet MS"/>
              </a:rPr>
              <a:t>P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1005840">
              <a:lnSpc>
                <a:spcPct val="100000"/>
              </a:lnSpc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hostname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socket.gethostname()</a:t>
            </a:r>
            <a:endParaRPr sz="1800">
              <a:latin typeface="Trebuchet MS"/>
              <a:cs typeface="Trebuchet MS"/>
            </a:endParaRPr>
          </a:p>
          <a:p>
            <a:pPr marL="1005840" marR="305435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ocke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socke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ocke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t.AF_INE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ocke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OCK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_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DGRA</a:t>
            </a:r>
            <a:r>
              <a:rPr sz="1800" spc="1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) 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55" dirty="0">
                <a:solidFill>
                  <a:srgbClr val="FFFFFF"/>
                </a:solidFill>
                <a:latin typeface="Trebuchet MS"/>
                <a:cs typeface="Trebuchet MS"/>
              </a:rPr>
              <a:t>.c</a:t>
            </a:r>
            <a:r>
              <a:rPr sz="1800" spc="-20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nnec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"8</a:t>
            </a:r>
            <a:r>
              <a:rPr sz="1800" spc="-170" dirty="0">
                <a:solidFill>
                  <a:srgbClr val="FFFFFF"/>
                </a:solidFill>
                <a:latin typeface="Trebuchet MS"/>
                <a:cs typeface="Trebuchet MS"/>
              </a:rPr>
              <a:t>.8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8.8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80)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1005840" marR="3410585">
              <a:lnSpc>
                <a:spcPct val="100000"/>
              </a:lnSpc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.ge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ocknam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[0] 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print(ip)</a:t>
            </a:r>
            <a:endParaRPr sz="1800">
              <a:latin typeface="Trebuchet MS"/>
              <a:cs typeface="Trebuchet MS"/>
            </a:endParaRPr>
          </a:p>
          <a:p>
            <a:pPr marL="1005840">
              <a:lnSpc>
                <a:spcPct val="100000"/>
              </a:lnSpc>
            </a:pP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s.close()</a:t>
            </a:r>
            <a:endParaRPr sz="1800">
              <a:latin typeface="Trebuchet MS"/>
              <a:cs typeface="Trebuchet MS"/>
            </a:endParaRPr>
          </a:p>
          <a:p>
            <a:pPr marL="1005840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hostname,ip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  <a:tabLst>
                <a:tab pos="1501775" algn="l"/>
                <a:tab pos="2317115" algn="l"/>
              </a:tabLst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00AFEF"/>
                </a:solidFill>
                <a:latin typeface="Trebuchet MS"/>
                <a:cs typeface="Trebuchet MS"/>
              </a:rPr>
              <a:t>Flask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u="heavy" spc="-80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name</a:t>
            </a:r>
            <a:r>
              <a:rPr sz="1800" u="heavy" spc="-12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@app.route("/")</a:t>
            </a:r>
            <a:endParaRPr sz="18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800" spc="-165" dirty="0">
                <a:solidFill>
                  <a:srgbClr val="FFFFFF"/>
                </a:solidFill>
                <a:latin typeface="Trebuchet MS"/>
                <a:cs typeface="Trebuchet MS"/>
              </a:rPr>
              <a:t>def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65" dirty="0">
                <a:solidFill>
                  <a:srgbClr val="00AFEF"/>
                </a:solidFill>
                <a:latin typeface="Trebuchet MS"/>
                <a:cs typeface="Trebuchet MS"/>
              </a:rPr>
              <a:t>he</a:t>
            </a:r>
            <a:r>
              <a:rPr sz="1800" spc="-85" dirty="0">
                <a:solidFill>
                  <a:srgbClr val="00AFEF"/>
                </a:solidFill>
                <a:latin typeface="Trebuchet MS"/>
                <a:cs typeface="Trebuchet MS"/>
              </a:rPr>
              <a:t>l</a:t>
            </a:r>
            <a:r>
              <a:rPr sz="1800" spc="-135" dirty="0">
                <a:solidFill>
                  <a:srgbClr val="00AFEF"/>
                </a:solidFill>
                <a:latin typeface="Trebuchet MS"/>
                <a:cs typeface="Trebuchet MS"/>
              </a:rPr>
              <a:t>lo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800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14325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hostname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00AFEF"/>
                </a:solidFill>
                <a:latin typeface="Trebuchet MS"/>
                <a:cs typeface="Trebuchet MS"/>
              </a:rPr>
              <a:t>g</a:t>
            </a:r>
            <a:r>
              <a:rPr sz="1800" spc="-120" dirty="0">
                <a:solidFill>
                  <a:srgbClr val="00AFEF"/>
                </a:solidFill>
                <a:latin typeface="Trebuchet MS"/>
                <a:cs typeface="Trebuchet MS"/>
              </a:rPr>
              <a:t>e</a:t>
            </a:r>
            <a:r>
              <a:rPr sz="1800" spc="-55" dirty="0">
                <a:solidFill>
                  <a:srgbClr val="00AFEF"/>
                </a:solidFill>
                <a:latin typeface="Trebuchet MS"/>
                <a:cs typeface="Trebuchet MS"/>
              </a:rPr>
              <a:t>tI</a:t>
            </a:r>
            <a:r>
              <a:rPr sz="1800" spc="-85" dirty="0">
                <a:solidFill>
                  <a:srgbClr val="00AFEF"/>
                </a:solidFill>
                <a:latin typeface="Trebuchet MS"/>
                <a:cs typeface="Trebuchet MS"/>
              </a:rPr>
              <a:t>P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()</a:t>
            </a:r>
            <a:endParaRPr sz="1800">
              <a:latin typeface="Trebuchet MS"/>
              <a:cs typeface="Trebuchet MS"/>
            </a:endParaRPr>
          </a:p>
          <a:p>
            <a:pPr marL="314325" marR="470534">
              <a:lnSpc>
                <a:spcPct val="100000"/>
              </a:lnSpc>
            </a:pP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C000"/>
                </a:solidFill>
                <a:latin typeface="Trebuchet MS"/>
                <a:cs typeface="Trebuchet MS"/>
              </a:rPr>
              <a:t>"Hello</a:t>
            </a:r>
            <a:r>
              <a:rPr sz="1800" spc="-1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C000"/>
                </a:solidFill>
                <a:latin typeface="Trebuchet MS"/>
                <a:cs typeface="Trebuchet MS"/>
              </a:rPr>
              <a:t>from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C000"/>
                </a:solidFill>
                <a:latin typeface="Trebuchet MS"/>
                <a:cs typeface="Trebuchet MS"/>
              </a:rPr>
              <a:t>hostname: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C000"/>
                </a:solidFill>
                <a:latin typeface="Trebuchet MS"/>
                <a:cs typeface="Trebuchet MS"/>
              </a:rPr>
              <a:t>"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C000"/>
                </a:solidFill>
                <a:latin typeface="Trebuchet MS"/>
                <a:cs typeface="Trebuchet MS"/>
              </a:rPr>
              <a:t>+</a:t>
            </a:r>
            <a:r>
              <a:rPr sz="1800" spc="-10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C000"/>
                </a:solidFill>
                <a:latin typeface="Trebuchet MS"/>
                <a:cs typeface="Trebuchet MS"/>
              </a:rPr>
              <a:t>hostname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C000"/>
                </a:solidFill>
                <a:latin typeface="Trebuchet MS"/>
                <a:cs typeface="Trebuchet MS"/>
              </a:rPr>
              <a:t>+</a:t>
            </a:r>
            <a:r>
              <a:rPr sz="18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C000"/>
                </a:solidFill>
                <a:latin typeface="Trebuchet MS"/>
                <a:cs typeface="Trebuchet MS"/>
              </a:rPr>
              <a:t>"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with </a:t>
            </a:r>
            <a:r>
              <a:rPr sz="1800" spc="-105" dirty="0">
                <a:solidFill>
                  <a:srgbClr val="FFC000"/>
                </a:solidFill>
                <a:latin typeface="Trebuchet MS"/>
                <a:cs typeface="Trebuchet MS"/>
              </a:rPr>
              <a:t>host</a:t>
            </a:r>
            <a:r>
              <a:rPr sz="18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60" dirty="0">
                <a:solidFill>
                  <a:srgbClr val="FFC000"/>
                </a:solidFill>
                <a:latin typeface="Trebuchet MS"/>
                <a:cs typeface="Trebuchet MS"/>
              </a:rPr>
              <a:t>ip:</a:t>
            </a:r>
            <a:r>
              <a:rPr sz="1800" spc="-10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C000"/>
                </a:solidFill>
                <a:latin typeface="Trebuchet MS"/>
                <a:cs typeface="Trebuchet MS"/>
              </a:rPr>
              <a:t>"</a:t>
            </a:r>
            <a:r>
              <a:rPr sz="18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C000"/>
                </a:solidFill>
                <a:latin typeface="Trebuchet MS"/>
                <a:cs typeface="Trebuchet MS"/>
              </a:rPr>
              <a:t>+</a:t>
            </a:r>
            <a:r>
              <a:rPr sz="1800" spc="-10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FFC000"/>
                </a:solidFill>
                <a:latin typeface="Trebuchet MS"/>
                <a:cs typeface="Trebuchet MS"/>
              </a:rPr>
              <a:t>ip </a:t>
            </a:r>
            <a:r>
              <a:rPr sz="1800" spc="-53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1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endParaRPr sz="18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tabLst>
                <a:tab pos="579120" algn="l"/>
                <a:tab pos="1447800" algn="l"/>
                <a:tab pos="2134235" algn="l"/>
                <a:tab pos="2900045" algn="l"/>
              </a:tabLst>
            </a:pP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800" u="heavy" spc="-14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125" dirty="0">
                <a:solidFill>
                  <a:srgbClr val="FC2D53"/>
                </a:solidFill>
                <a:latin typeface="Trebuchet MS"/>
                <a:cs typeface="Trebuchet MS"/>
              </a:rPr>
              <a:t>name</a:t>
            </a:r>
            <a:r>
              <a:rPr sz="1800" u="heavy" spc="-125" dirty="0">
                <a:solidFill>
                  <a:srgbClr val="FC2D53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==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800" u="heavy" spc="5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110" dirty="0">
                <a:solidFill>
                  <a:srgbClr val="FC2D53"/>
                </a:solidFill>
                <a:latin typeface="Trebuchet MS"/>
                <a:cs typeface="Trebuchet MS"/>
              </a:rPr>
              <a:t>main</a:t>
            </a:r>
            <a:r>
              <a:rPr sz="1800" u="heavy" spc="-110" dirty="0">
                <a:solidFill>
                  <a:srgbClr val="FC2D53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":</a:t>
            </a:r>
            <a:endParaRPr sz="1800">
              <a:latin typeface="Trebuchet MS"/>
              <a:cs typeface="Trebuchet MS"/>
            </a:endParaRPr>
          </a:p>
          <a:p>
            <a:pPr marL="314325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app.</a:t>
            </a:r>
            <a:r>
              <a:rPr sz="1800" spc="-105" dirty="0">
                <a:solidFill>
                  <a:srgbClr val="00AFEF"/>
                </a:solidFill>
                <a:latin typeface="Trebuchet MS"/>
                <a:cs typeface="Trebuchet MS"/>
              </a:rPr>
              <a:t>run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(host="0.0.0.0",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port=int("5000"),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debug=True)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991" y="4509007"/>
            <a:ext cx="4684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00AFEF"/>
                </a:solidFill>
                <a:latin typeface="Trebuchet MS"/>
                <a:cs typeface="Trebuchet MS"/>
              </a:rPr>
              <a:t>b</a:t>
            </a:r>
            <a:r>
              <a:rPr sz="2400" spc="-170" dirty="0">
                <a:solidFill>
                  <a:srgbClr val="00AFEF"/>
                </a:solidFill>
                <a:latin typeface="Trebuchet MS"/>
                <a:cs typeface="Trebuchet MS"/>
              </a:rPr>
              <a:t>u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ild</a:t>
            </a:r>
            <a:r>
              <a:rPr sz="2400" spc="-13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00AFEF"/>
                </a:solidFill>
                <a:latin typeface="Trebuchet MS"/>
                <a:cs typeface="Trebuchet MS"/>
              </a:rPr>
              <a:t>–</a:t>
            </a:r>
            <a:r>
              <a:rPr sz="2400" spc="-220" dirty="0">
                <a:solidFill>
                  <a:srgbClr val="00AFEF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00AFEF"/>
                </a:solidFill>
                <a:latin typeface="Trebuchet MS"/>
                <a:cs typeface="Trebuchet MS"/>
              </a:rPr>
              <a:t>&lt;</a:t>
            </a:r>
            <a:r>
              <a:rPr sz="2400" spc="-110" dirty="0">
                <a:solidFill>
                  <a:srgbClr val="00AFEF"/>
                </a:solidFill>
                <a:latin typeface="Trebuchet MS"/>
                <a:cs typeface="Trebuchet MS"/>
              </a:rPr>
              <a:t>u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sernam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e&gt;/flas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k</a:t>
            </a:r>
            <a:r>
              <a:rPr sz="2400" spc="-45" dirty="0">
                <a:solidFill>
                  <a:srgbClr val="00AFEF"/>
                </a:solidFill>
                <a:latin typeface="Trebuchet MS"/>
                <a:cs typeface="Trebuchet MS"/>
              </a:rPr>
              <a:t>-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app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50" dirty="0">
                <a:solidFill>
                  <a:srgbClr val="00AFEF"/>
                </a:solidFill>
                <a:latin typeface="Trebuchet MS"/>
                <a:cs typeface="Trebuchet MS"/>
              </a:rPr>
              <a:t>.  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00AFEF"/>
                </a:solidFill>
                <a:latin typeface="Trebuchet MS"/>
                <a:cs typeface="Trebuchet MS"/>
              </a:rPr>
              <a:t>push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00AFEF"/>
                </a:solidFill>
                <a:latin typeface="Trebuchet MS"/>
                <a:cs typeface="Trebuchet MS"/>
              </a:rPr>
              <a:t>&lt;</a:t>
            </a:r>
            <a:r>
              <a:rPr sz="2400" spc="-110" dirty="0">
                <a:solidFill>
                  <a:srgbClr val="00AFEF"/>
                </a:solidFill>
                <a:latin typeface="Trebuchet MS"/>
                <a:cs typeface="Trebuchet MS"/>
              </a:rPr>
              <a:t>u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sernam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e&gt;/flas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k</a:t>
            </a:r>
            <a:r>
              <a:rPr sz="2400" spc="-45" dirty="0">
                <a:solidFill>
                  <a:srgbClr val="00AFEF"/>
                </a:solidFill>
                <a:latin typeface="Trebuchet MS"/>
                <a:cs typeface="Trebuchet MS"/>
              </a:rPr>
              <a:t>-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app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1203" y="2051304"/>
            <a:ext cx="1819910" cy="3079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19734">
              <a:lnSpc>
                <a:spcPts val="2165"/>
              </a:lnSpc>
            </a:pPr>
            <a:r>
              <a:rPr sz="2000" spc="-145" dirty="0">
                <a:solidFill>
                  <a:srgbClr val="252525"/>
                </a:solidFill>
                <a:latin typeface="Trebuchet MS"/>
                <a:cs typeface="Trebuchet MS"/>
              </a:rPr>
              <a:t>Dockerfile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53584" y="367284"/>
            <a:ext cx="342900" cy="1355090"/>
          </a:xfrm>
          <a:custGeom>
            <a:avLst/>
            <a:gdLst/>
            <a:ahLst/>
            <a:cxnLst/>
            <a:rect l="l" t="t" r="r" b="b"/>
            <a:pathLst>
              <a:path w="342900" h="1355089">
                <a:moveTo>
                  <a:pt x="342900" y="0"/>
                </a:moveTo>
                <a:lnTo>
                  <a:pt x="0" y="0"/>
                </a:lnTo>
                <a:lnTo>
                  <a:pt x="0" y="1354836"/>
                </a:lnTo>
                <a:lnTo>
                  <a:pt x="342900" y="13548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79847" y="704559"/>
            <a:ext cx="280035" cy="6800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05"/>
              </a:lnSpc>
            </a:pPr>
            <a:r>
              <a:rPr sz="2000" dirty="0">
                <a:solidFill>
                  <a:srgbClr val="252525"/>
                </a:solidFill>
                <a:latin typeface="Trebuchet MS"/>
                <a:cs typeface="Trebuchet MS"/>
              </a:rPr>
              <a:t>app</a:t>
            </a:r>
            <a:r>
              <a:rPr sz="2000" spc="5" dirty="0">
                <a:solidFill>
                  <a:srgbClr val="252525"/>
                </a:solidFill>
                <a:latin typeface="Trebuchet MS"/>
                <a:cs typeface="Trebuchet MS"/>
              </a:rPr>
              <a:t>.</a:t>
            </a:r>
            <a:r>
              <a:rPr sz="2000" dirty="0">
                <a:solidFill>
                  <a:srgbClr val="252525"/>
                </a:solidFill>
                <a:latin typeface="Trebuchet MS"/>
                <a:cs typeface="Trebuchet MS"/>
              </a:rPr>
              <a:t>py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51752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Microse</a:t>
            </a:r>
            <a:r>
              <a:rPr spc="-125" dirty="0">
                <a:solidFill>
                  <a:srgbClr val="FFFFFF"/>
                </a:solidFill>
              </a:rPr>
              <a:t>r</a:t>
            </a:r>
            <a:r>
              <a:rPr spc="-210" dirty="0">
                <a:solidFill>
                  <a:srgbClr val="FFFFFF"/>
                </a:solidFill>
              </a:rPr>
              <a:t>vices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20" dirty="0">
                <a:solidFill>
                  <a:srgbClr val="FFFFFF"/>
                </a:solidFill>
              </a:rPr>
              <a:t>based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215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387" y="1393316"/>
            <a:ext cx="447865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Decoupled</a:t>
            </a:r>
            <a:endParaRPr sz="2400">
              <a:latin typeface="Trebuchet MS"/>
              <a:cs typeface="Trebuchet MS"/>
            </a:endParaRPr>
          </a:p>
          <a:p>
            <a:pPr marL="355600" marR="3282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Ens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res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ntin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ivery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dep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loyment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large,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ex 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2400">
              <a:latin typeface="Trebuchet MS"/>
              <a:cs typeface="Trebuchet MS"/>
            </a:endParaRPr>
          </a:p>
          <a:p>
            <a:pPr marL="355600" marR="8636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smal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est.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ett</a:t>
            </a:r>
            <a:r>
              <a:rPr sz="2400" spc="-2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dep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loyments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serv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deployed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ep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ndently.</a:t>
            </a:r>
            <a:endParaRPr sz="2400">
              <a:latin typeface="Trebuchet MS"/>
              <a:cs typeface="Trebuchet MS"/>
            </a:endParaRPr>
          </a:p>
          <a:p>
            <a:pPr marL="355600" marR="23558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lon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term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mmitment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technolo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wh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2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e,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with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techn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lo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k.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6387" y="961466"/>
            <a:ext cx="5472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4725" algn="l"/>
              </a:tabLst>
            </a:pPr>
            <a:r>
              <a:rPr sz="2800" b="1" spc="-145" dirty="0">
                <a:solidFill>
                  <a:srgbClr val="316CE4"/>
                </a:solidFill>
                <a:latin typeface="Trebuchet MS"/>
                <a:cs typeface="Trebuchet MS"/>
              </a:rPr>
              <a:t>Pros	</a:t>
            </a:r>
            <a:r>
              <a:rPr sz="2800" b="1" spc="-215" dirty="0">
                <a:solidFill>
                  <a:srgbClr val="316CE4"/>
                </a:solidFill>
                <a:latin typeface="Trebuchet MS"/>
                <a:cs typeface="Trebuchet MS"/>
              </a:rPr>
              <a:t>Cons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8971" y="1393316"/>
            <a:ext cx="635254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Slow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otup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times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VMs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Increas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nsumpt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otpri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Init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Hi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f  architecture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demands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proficiency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skills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lopers</a:t>
            </a:r>
            <a:r>
              <a:rPr sz="2400" spc="-28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55600" marR="116839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time-consuming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nal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mple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inv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lv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au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stri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uted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355600" marR="635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Deployment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Complexity </a:t>
            </a:r>
            <a:r>
              <a:rPr sz="2400" spc="459" dirty="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sz="2400" spc="-204" dirty="0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added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operati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nal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mpl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exity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ploying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mana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ing 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types.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316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648893"/>
            <a:ext cx="11059795" cy="97345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880"/>
              </a:spcBef>
            </a:pP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Demo: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500" spc="-195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5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8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5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220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5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50" dirty="0">
                <a:solidFill>
                  <a:srgbClr val="FC2D53"/>
                </a:solidFill>
                <a:latin typeface="Trebuchet MS"/>
                <a:cs typeface="Trebuchet MS"/>
              </a:rPr>
              <a:t>--replicas</a:t>
            </a:r>
            <a:r>
              <a:rPr sz="25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FC2D53"/>
                </a:solidFill>
                <a:latin typeface="Trebuchet MS"/>
                <a:cs typeface="Trebuchet MS"/>
              </a:rPr>
              <a:t>5</a:t>
            </a:r>
            <a:r>
              <a:rPr sz="25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25" dirty="0">
                <a:solidFill>
                  <a:srgbClr val="FC2D53"/>
                </a:solidFill>
                <a:latin typeface="Trebuchet MS"/>
                <a:cs typeface="Trebuchet MS"/>
              </a:rPr>
              <a:t>-p</a:t>
            </a:r>
            <a:r>
              <a:rPr sz="25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00" dirty="0">
                <a:solidFill>
                  <a:srgbClr val="FC2D53"/>
                </a:solidFill>
                <a:latin typeface="Trebuchet MS"/>
                <a:cs typeface="Trebuchet MS"/>
              </a:rPr>
              <a:t>80:5000</a:t>
            </a:r>
            <a:r>
              <a:rPr sz="25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5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85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5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FC2D53"/>
                </a:solidFill>
                <a:latin typeface="Trebuchet MS"/>
                <a:cs typeface="Trebuchet MS"/>
              </a:rPr>
              <a:t>kunchalavikram/sampleflask:v2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5823" y="2534411"/>
            <a:ext cx="3493008" cy="34762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2295" y="2534411"/>
            <a:ext cx="4407408" cy="3491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3527" y="2663444"/>
            <a:ext cx="2759710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98400"/>
              </a:lnSpc>
              <a:spcBef>
                <a:spcPts val="45"/>
              </a:spcBef>
            </a:pPr>
            <a:r>
              <a:rPr sz="2400" spc="-5" dirty="0">
                <a:solidFill>
                  <a:srgbClr val="FFC000"/>
                </a:solidFill>
                <a:latin typeface="Calibri"/>
                <a:cs typeface="Calibri"/>
              </a:rPr>
              <a:t>http://&lt;node-ip&gt;:80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refr</a:t>
            </a:r>
            <a:r>
              <a:rPr sz="2400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pag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balanc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effect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Servi</a:t>
            </a:r>
            <a:r>
              <a:rPr spc="-200" dirty="0">
                <a:solidFill>
                  <a:srgbClr val="FFFFFF"/>
                </a:solidFill>
              </a:rPr>
              <a:t>c</a:t>
            </a:r>
            <a:r>
              <a:rPr spc="-34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216" y="2196083"/>
            <a:ext cx="9497568" cy="42138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0667" y="670874"/>
            <a:ext cx="10866120" cy="12928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705"/>
              </a:spcBef>
            </a:pP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Demo:</a:t>
            </a: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spc="-130" dirty="0">
                <a:solidFill>
                  <a:srgbClr val="00AFEF"/>
                </a:solidFill>
                <a:latin typeface="Trebuchet MS"/>
                <a:cs typeface="Trebuchet MS"/>
              </a:rPr>
              <a:t>Find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similar </a:t>
            </a:r>
            <a:r>
              <a:rPr sz="2400" spc="-110" dirty="0">
                <a:solidFill>
                  <a:srgbClr val="00AFEF"/>
                </a:solidFill>
                <a:latin typeface="Trebuchet MS"/>
                <a:cs typeface="Trebuchet MS"/>
              </a:rPr>
              <a:t>swarm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 load-balancing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demo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at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00AFEF"/>
                </a:solidFill>
                <a:latin typeface="Trebuchet MS"/>
                <a:cs typeface="Trebuchet MS"/>
              </a:rPr>
              <a:t>below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link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https://levelup.gitconnected.com/load-balance-and-scale-node-js-containers-with-nginx-and-docker-swarm-9fc97c3cff81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086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Networking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6387" y="773429"/>
            <a:ext cx="2303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gress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Network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221" y="1500377"/>
            <a:ext cx="3449320" cy="4178935"/>
          </a:xfrm>
          <a:custGeom>
            <a:avLst/>
            <a:gdLst/>
            <a:ahLst/>
            <a:cxnLst/>
            <a:rect l="l" t="t" r="r" b="b"/>
            <a:pathLst>
              <a:path w="3449320" h="4178935">
                <a:moveTo>
                  <a:pt x="0" y="4178808"/>
                </a:moveTo>
                <a:lnTo>
                  <a:pt x="3448812" y="4178808"/>
                </a:lnTo>
                <a:lnTo>
                  <a:pt x="3448812" y="0"/>
                </a:lnTo>
                <a:lnTo>
                  <a:pt x="0" y="0"/>
                </a:lnTo>
                <a:lnTo>
                  <a:pt x="0" y="4178808"/>
                </a:lnTo>
                <a:close/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23681" y="3906773"/>
            <a:ext cx="1278890" cy="655320"/>
          </a:xfrm>
          <a:prstGeom prst="rect">
            <a:avLst/>
          </a:prstGeom>
          <a:solidFill>
            <a:srgbClr val="001638"/>
          </a:solidFill>
          <a:ln w="28955">
            <a:solidFill>
              <a:srgbClr val="FFC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Flask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Webapp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2668" y="3637788"/>
            <a:ext cx="780415" cy="2686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58750">
              <a:lnSpc>
                <a:spcPts val="2025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5000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2935" y="1511808"/>
            <a:ext cx="1207135" cy="2698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2025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43188" y="1811273"/>
            <a:ext cx="2467610" cy="3704590"/>
            <a:chOff x="8743188" y="1811273"/>
            <a:chExt cx="2467610" cy="3704590"/>
          </a:xfrm>
        </p:grpSpPr>
        <p:sp>
          <p:nvSpPr>
            <p:cNvPr id="11" name="object 11"/>
            <p:cNvSpPr/>
            <p:nvPr/>
          </p:nvSpPr>
          <p:spPr>
            <a:xfrm>
              <a:off x="8743188" y="1811273"/>
              <a:ext cx="779145" cy="1817370"/>
            </a:xfrm>
            <a:custGeom>
              <a:avLst/>
              <a:gdLst/>
              <a:ahLst/>
              <a:cxnLst/>
              <a:rect l="l" t="t" r="r" b="b"/>
              <a:pathLst>
                <a:path w="779145" h="1817370">
                  <a:moveTo>
                    <a:pt x="28955" y="1730375"/>
                  </a:moveTo>
                  <a:lnTo>
                    <a:pt x="0" y="1730375"/>
                  </a:lnTo>
                  <a:lnTo>
                    <a:pt x="43433" y="1817243"/>
                  </a:lnTo>
                  <a:lnTo>
                    <a:pt x="79628" y="1744852"/>
                  </a:lnTo>
                  <a:lnTo>
                    <a:pt x="28955" y="1744852"/>
                  </a:lnTo>
                  <a:lnTo>
                    <a:pt x="28955" y="1730375"/>
                  </a:lnTo>
                  <a:close/>
                </a:path>
                <a:path w="779145" h="1817370">
                  <a:moveTo>
                    <a:pt x="721232" y="894206"/>
                  </a:moveTo>
                  <a:lnTo>
                    <a:pt x="28955" y="894206"/>
                  </a:lnTo>
                  <a:lnTo>
                    <a:pt x="28955" y="1744852"/>
                  </a:lnTo>
                  <a:lnTo>
                    <a:pt x="57911" y="1744852"/>
                  </a:lnTo>
                  <a:lnTo>
                    <a:pt x="57911" y="923163"/>
                  </a:lnTo>
                  <a:lnTo>
                    <a:pt x="43433" y="923163"/>
                  </a:lnTo>
                  <a:lnTo>
                    <a:pt x="57911" y="908685"/>
                  </a:lnTo>
                  <a:lnTo>
                    <a:pt x="721232" y="908685"/>
                  </a:lnTo>
                  <a:lnTo>
                    <a:pt x="721232" y="894206"/>
                  </a:lnTo>
                  <a:close/>
                </a:path>
                <a:path w="779145" h="1817370">
                  <a:moveTo>
                    <a:pt x="86867" y="1730375"/>
                  </a:moveTo>
                  <a:lnTo>
                    <a:pt x="57911" y="1730375"/>
                  </a:lnTo>
                  <a:lnTo>
                    <a:pt x="57911" y="1744852"/>
                  </a:lnTo>
                  <a:lnTo>
                    <a:pt x="79628" y="1744852"/>
                  </a:lnTo>
                  <a:lnTo>
                    <a:pt x="86867" y="1730375"/>
                  </a:lnTo>
                  <a:close/>
                </a:path>
                <a:path w="779145" h="1817370">
                  <a:moveTo>
                    <a:pt x="57911" y="908685"/>
                  </a:moveTo>
                  <a:lnTo>
                    <a:pt x="43433" y="923163"/>
                  </a:lnTo>
                  <a:lnTo>
                    <a:pt x="57911" y="923163"/>
                  </a:lnTo>
                  <a:lnTo>
                    <a:pt x="57911" y="908685"/>
                  </a:lnTo>
                  <a:close/>
                </a:path>
                <a:path w="779145" h="1817370">
                  <a:moveTo>
                    <a:pt x="750188" y="894206"/>
                  </a:moveTo>
                  <a:lnTo>
                    <a:pt x="735710" y="894206"/>
                  </a:lnTo>
                  <a:lnTo>
                    <a:pt x="721232" y="908685"/>
                  </a:lnTo>
                  <a:lnTo>
                    <a:pt x="57911" y="908685"/>
                  </a:lnTo>
                  <a:lnTo>
                    <a:pt x="57911" y="923163"/>
                  </a:lnTo>
                  <a:lnTo>
                    <a:pt x="750188" y="923163"/>
                  </a:lnTo>
                  <a:lnTo>
                    <a:pt x="750188" y="894206"/>
                  </a:lnTo>
                  <a:close/>
                </a:path>
                <a:path w="779145" h="1817370">
                  <a:moveTo>
                    <a:pt x="750188" y="72389"/>
                  </a:moveTo>
                  <a:lnTo>
                    <a:pt x="721232" y="72389"/>
                  </a:lnTo>
                  <a:lnTo>
                    <a:pt x="721232" y="908685"/>
                  </a:lnTo>
                  <a:lnTo>
                    <a:pt x="735710" y="894206"/>
                  </a:lnTo>
                  <a:lnTo>
                    <a:pt x="750188" y="894206"/>
                  </a:lnTo>
                  <a:lnTo>
                    <a:pt x="750188" y="72389"/>
                  </a:lnTo>
                  <a:close/>
                </a:path>
                <a:path w="779145" h="1817370">
                  <a:moveTo>
                    <a:pt x="735710" y="0"/>
                  </a:moveTo>
                  <a:lnTo>
                    <a:pt x="692276" y="86867"/>
                  </a:lnTo>
                  <a:lnTo>
                    <a:pt x="721232" y="86867"/>
                  </a:lnTo>
                  <a:lnTo>
                    <a:pt x="721232" y="72389"/>
                  </a:lnTo>
                  <a:lnTo>
                    <a:pt x="771905" y="72389"/>
                  </a:lnTo>
                  <a:lnTo>
                    <a:pt x="735710" y="0"/>
                  </a:lnTo>
                  <a:close/>
                </a:path>
                <a:path w="779145" h="1817370">
                  <a:moveTo>
                    <a:pt x="771905" y="72389"/>
                  </a:moveTo>
                  <a:lnTo>
                    <a:pt x="750188" y="72389"/>
                  </a:lnTo>
                  <a:lnTo>
                    <a:pt x="750188" y="86867"/>
                  </a:lnTo>
                  <a:lnTo>
                    <a:pt x="779144" y="86867"/>
                  </a:lnTo>
                  <a:lnTo>
                    <a:pt x="771905" y="7238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5516" y="5081015"/>
              <a:ext cx="605027" cy="4343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043418" y="5171313"/>
            <a:ext cx="1417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00207" y="5716930"/>
            <a:ext cx="1085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192.168.0.24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84842" y="3931158"/>
            <a:ext cx="1278890" cy="655320"/>
          </a:xfrm>
          <a:prstGeom prst="rect">
            <a:avLst/>
          </a:prstGeom>
          <a:solidFill>
            <a:srgbClr val="001638"/>
          </a:solidFill>
          <a:ln w="28955">
            <a:solidFill>
              <a:srgbClr val="FFC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9554" marR="241300" indent="160020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Flask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53828" y="3660647"/>
            <a:ext cx="780415" cy="2698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58750">
              <a:lnSpc>
                <a:spcPts val="2030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5000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41408" y="1811273"/>
            <a:ext cx="754380" cy="1817370"/>
          </a:xfrm>
          <a:custGeom>
            <a:avLst/>
            <a:gdLst/>
            <a:ahLst/>
            <a:cxnLst/>
            <a:rect l="l" t="t" r="r" b="b"/>
            <a:pathLst>
              <a:path w="754379" h="1817370">
                <a:moveTo>
                  <a:pt x="704646" y="637514"/>
                </a:moveTo>
                <a:lnTo>
                  <a:pt x="702398" y="628573"/>
                </a:lnTo>
                <a:lnTo>
                  <a:pt x="694969" y="615670"/>
                </a:lnTo>
                <a:lnTo>
                  <a:pt x="670229" y="572617"/>
                </a:lnTo>
                <a:lnTo>
                  <a:pt x="660323" y="555409"/>
                </a:lnTo>
                <a:lnTo>
                  <a:pt x="573697" y="404749"/>
                </a:lnTo>
                <a:lnTo>
                  <a:pt x="540550" y="347116"/>
                </a:lnTo>
                <a:lnTo>
                  <a:pt x="540550" y="594144"/>
                </a:lnTo>
                <a:lnTo>
                  <a:pt x="538886" y="602589"/>
                </a:lnTo>
                <a:lnTo>
                  <a:pt x="534314" y="609422"/>
                </a:lnTo>
                <a:lnTo>
                  <a:pt x="527481" y="613994"/>
                </a:lnTo>
                <a:lnTo>
                  <a:pt x="519023" y="615670"/>
                </a:lnTo>
                <a:lnTo>
                  <a:pt x="510578" y="613994"/>
                </a:lnTo>
                <a:lnTo>
                  <a:pt x="503745" y="609422"/>
                </a:lnTo>
                <a:lnTo>
                  <a:pt x="499173" y="602589"/>
                </a:lnTo>
                <a:lnTo>
                  <a:pt x="497509" y="594144"/>
                </a:lnTo>
                <a:lnTo>
                  <a:pt x="499173" y="585698"/>
                </a:lnTo>
                <a:lnTo>
                  <a:pt x="538886" y="585698"/>
                </a:lnTo>
                <a:lnTo>
                  <a:pt x="540550" y="594144"/>
                </a:lnTo>
                <a:lnTo>
                  <a:pt x="540550" y="347116"/>
                </a:lnTo>
                <a:lnTo>
                  <a:pt x="534098" y="335889"/>
                </a:lnTo>
                <a:lnTo>
                  <a:pt x="531939" y="333705"/>
                </a:lnTo>
                <a:lnTo>
                  <a:pt x="531939" y="404749"/>
                </a:lnTo>
                <a:lnTo>
                  <a:pt x="531939" y="555409"/>
                </a:lnTo>
                <a:lnTo>
                  <a:pt x="506120" y="555409"/>
                </a:lnTo>
                <a:lnTo>
                  <a:pt x="506120" y="404749"/>
                </a:lnTo>
                <a:lnTo>
                  <a:pt x="531939" y="404749"/>
                </a:lnTo>
                <a:lnTo>
                  <a:pt x="531939" y="333705"/>
                </a:lnTo>
                <a:lnTo>
                  <a:pt x="527634" y="329349"/>
                </a:lnTo>
                <a:lnTo>
                  <a:pt x="519239" y="327164"/>
                </a:lnTo>
                <a:lnTo>
                  <a:pt x="510844" y="329349"/>
                </a:lnTo>
                <a:lnTo>
                  <a:pt x="504393" y="335889"/>
                </a:lnTo>
                <a:lnTo>
                  <a:pt x="335661" y="628573"/>
                </a:lnTo>
                <a:lnTo>
                  <a:pt x="333413" y="637514"/>
                </a:lnTo>
                <a:lnTo>
                  <a:pt x="335762" y="645845"/>
                </a:lnTo>
                <a:lnTo>
                  <a:pt x="341833" y="652005"/>
                </a:lnTo>
                <a:lnTo>
                  <a:pt x="350723" y="654405"/>
                </a:lnTo>
                <a:lnTo>
                  <a:pt x="687336" y="654405"/>
                </a:lnTo>
                <a:lnTo>
                  <a:pt x="696226" y="652005"/>
                </a:lnTo>
                <a:lnTo>
                  <a:pt x="702297" y="645845"/>
                </a:lnTo>
                <a:lnTo>
                  <a:pt x="704646" y="637514"/>
                </a:lnTo>
                <a:close/>
              </a:path>
              <a:path w="754379" h="1817370">
                <a:moveTo>
                  <a:pt x="754126" y="1730375"/>
                </a:moveTo>
                <a:lnTo>
                  <a:pt x="725170" y="1730375"/>
                </a:lnTo>
                <a:lnTo>
                  <a:pt x="725170" y="923163"/>
                </a:lnTo>
                <a:lnTo>
                  <a:pt x="725170" y="894207"/>
                </a:lnTo>
                <a:lnTo>
                  <a:pt x="57912" y="894207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lnTo>
                  <a:pt x="43434" y="0"/>
                </a:lnTo>
                <a:lnTo>
                  <a:pt x="0" y="86868"/>
                </a:lnTo>
                <a:lnTo>
                  <a:pt x="28956" y="86868"/>
                </a:lnTo>
                <a:lnTo>
                  <a:pt x="28956" y="923163"/>
                </a:lnTo>
                <a:lnTo>
                  <a:pt x="696214" y="923163"/>
                </a:lnTo>
                <a:lnTo>
                  <a:pt x="696214" y="1730375"/>
                </a:lnTo>
                <a:lnTo>
                  <a:pt x="667258" y="1730375"/>
                </a:lnTo>
                <a:lnTo>
                  <a:pt x="710692" y="1817243"/>
                </a:lnTo>
                <a:lnTo>
                  <a:pt x="746887" y="1744853"/>
                </a:lnTo>
                <a:lnTo>
                  <a:pt x="754126" y="1730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05800" y="4551426"/>
            <a:ext cx="869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172.17.0.4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62133" y="4552950"/>
            <a:ext cx="869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172.17.0.5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999261" y="444661"/>
            <a:ext cx="305435" cy="324485"/>
            <a:chOff x="8999261" y="444661"/>
            <a:chExt cx="305435" cy="32448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5503" y="444661"/>
              <a:ext cx="152482" cy="15247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99261" y="616199"/>
              <a:ext cx="305435" cy="153035"/>
            </a:xfrm>
            <a:custGeom>
              <a:avLst/>
              <a:gdLst/>
              <a:ahLst/>
              <a:cxnLst/>
              <a:rect l="l" t="t" r="r" b="b"/>
              <a:pathLst>
                <a:path w="305434" h="153034">
                  <a:moveTo>
                    <a:pt x="152482" y="0"/>
                  </a:moveTo>
                  <a:lnTo>
                    <a:pt x="105308" y="5628"/>
                  </a:lnTo>
                  <a:lnTo>
                    <a:pt x="50271" y="24777"/>
                  </a:lnTo>
                  <a:lnTo>
                    <a:pt x="15248" y="45743"/>
                  </a:lnTo>
                  <a:lnTo>
                    <a:pt x="0" y="76239"/>
                  </a:lnTo>
                  <a:lnTo>
                    <a:pt x="0" y="152478"/>
                  </a:lnTo>
                  <a:lnTo>
                    <a:pt x="304965" y="152478"/>
                  </a:lnTo>
                  <a:lnTo>
                    <a:pt x="304965" y="76239"/>
                  </a:lnTo>
                  <a:lnTo>
                    <a:pt x="273009" y="33920"/>
                  </a:lnTo>
                  <a:lnTo>
                    <a:pt x="235306" y="15992"/>
                  </a:lnTo>
                  <a:lnTo>
                    <a:pt x="185362" y="2620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77756" y="669036"/>
            <a:ext cx="173736" cy="71170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28656" y="862076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192.168.0.24:80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5407" y="1414398"/>
            <a:ext cx="7418070" cy="429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1104265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possi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onta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ners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ith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host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port 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lished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non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arm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mode?</a:t>
            </a:r>
            <a:endParaRPr sz="2400">
              <a:latin typeface="Trebuchet MS"/>
              <a:cs typeface="Trebuchet MS"/>
            </a:endParaRPr>
          </a:p>
          <a:p>
            <a:pPr marL="67945" marR="1956435">
              <a:lnSpc>
                <a:spcPct val="100000"/>
              </a:lnSpc>
              <a:spcBef>
                <a:spcPts val="1360"/>
              </a:spcBef>
            </a:pP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C000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C000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p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C000"/>
                </a:solidFill>
                <a:latin typeface="Trebuchet MS"/>
                <a:cs typeface="Trebuchet MS"/>
              </a:rPr>
              <a:t>80:5000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--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name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w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b1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flask  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do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FFC000"/>
                </a:solidFill>
                <a:latin typeface="Trebuchet MS"/>
                <a:cs typeface="Trebuchet MS"/>
              </a:rPr>
              <a:t>ker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run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C000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d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459" dirty="0">
                <a:solidFill>
                  <a:srgbClr val="FFC000"/>
                </a:solidFill>
                <a:latin typeface="Trebuchet MS"/>
                <a:cs typeface="Trebuchet MS"/>
              </a:rPr>
              <a:t>–</a:t>
            </a:r>
            <a:r>
              <a:rPr sz="2400" spc="-190" dirty="0">
                <a:solidFill>
                  <a:srgbClr val="FFC000"/>
                </a:solidFill>
                <a:latin typeface="Trebuchet MS"/>
                <a:cs typeface="Trebuchet MS"/>
              </a:rPr>
              <a:t>p</a:t>
            </a:r>
            <a:r>
              <a:rPr sz="24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Trebuchet MS"/>
                <a:cs typeface="Trebuchet MS"/>
              </a:rPr>
              <a:t>80</a:t>
            </a:r>
            <a:r>
              <a:rPr sz="2400" spc="-105" dirty="0">
                <a:solidFill>
                  <a:srgbClr val="FFC000"/>
                </a:solidFill>
                <a:latin typeface="Trebuchet MS"/>
                <a:cs typeface="Trebuchet MS"/>
              </a:rPr>
              <a:t>:5000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--</a:t>
            </a:r>
            <a:r>
              <a:rPr sz="2400" spc="-165" dirty="0">
                <a:solidFill>
                  <a:srgbClr val="FFC000"/>
                </a:solidFill>
                <a:latin typeface="Trebuchet MS"/>
                <a:cs typeface="Trebuchet MS"/>
              </a:rPr>
              <a:t>name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C000"/>
                </a:solidFill>
                <a:latin typeface="Trebuchet MS"/>
                <a:cs typeface="Trebuchet MS"/>
              </a:rPr>
              <a:t>w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e</a:t>
            </a:r>
            <a:r>
              <a:rPr sz="2400" spc="-130" dirty="0">
                <a:solidFill>
                  <a:srgbClr val="FFC000"/>
                </a:solidFill>
                <a:latin typeface="Trebuchet MS"/>
                <a:cs typeface="Trebuchet MS"/>
              </a:rPr>
              <a:t>b2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C000"/>
                </a:solidFill>
                <a:latin typeface="Trebuchet MS"/>
                <a:cs typeface="Trebuchet MS"/>
              </a:rPr>
              <a:t>flask</a:t>
            </a:r>
            <a:endParaRPr sz="2400">
              <a:latin typeface="Trebuchet MS"/>
              <a:cs typeface="Trebuchet MS"/>
            </a:endParaRPr>
          </a:p>
          <a:p>
            <a:pPr marL="67945">
              <a:lnSpc>
                <a:spcPct val="100000"/>
              </a:lnSpc>
              <a:spcBef>
                <a:spcPts val="1210"/>
              </a:spcBef>
            </a:pPr>
            <a:r>
              <a:rPr sz="2400" spc="-105" dirty="0">
                <a:solidFill>
                  <a:srgbClr val="00AFEF"/>
                </a:solidFill>
                <a:latin typeface="Trebuchet MS"/>
                <a:cs typeface="Trebuchet MS"/>
              </a:rPr>
              <a:t>No</a:t>
            </a:r>
            <a:r>
              <a:rPr sz="2400" spc="-75" dirty="0">
                <a:solidFill>
                  <a:srgbClr val="00AFEF"/>
                </a:solidFill>
                <a:latin typeface="Trebuchet MS"/>
                <a:cs typeface="Trebuchet MS"/>
              </a:rPr>
              <a:t>!</a:t>
            </a:r>
            <a:r>
              <a:rPr sz="2400" spc="-229" dirty="0">
                <a:solidFill>
                  <a:srgbClr val="00AFEF"/>
                </a:solidFill>
                <a:latin typeface="Trebuchet MS"/>
                <a:cs typeface="Trebuchet MS"/>
              </a:rPr>
              <a:t>!!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rebuchet MS"/>
                <a:cs typeface="Trebuchet MS"/>
              </a:rPr>
              <a:t>I</a:t>
            </a:r>
            <a:r>
              <a:rPr sz="2400" spc="-220" dirty="0">
                <a:solidFill>
                  <a:srgbClr val="00AFEF"/>
                </a:solidFill>
                <a:latin typeface="Trebuchet MS"/>
                <a:cs typeface="Trebuchet MS"/>
              </a:rPr>
              <a:t>t</a:t>
            </a:r>
            <a:r>
              <a:rPr sz="2400" spc="-16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results 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i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p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ort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co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n</a:t>
            </a:r>
            <a:r>
              <a:rPr sz="2400" spc="-170" dirty="0">
                <a:solidFill>
                  <a:srgbClr val="00AFEF"/>
                </a:solidFill>
                <a:latin typeface="Trebuchet MS"/>
                <a:cs typeface="Trebuchet MS"/>
              </a:rPr>
              <a:t>fli</a:t>
            </a:r>
            <a:r>
              <a:rPr sz="2400" spc="-275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254" dirty="0">
                <a:solidFill>
                  <a:srgbClr val="00AFEF"/>
                </a:solidFill>
                <a:latin typeface="Trebuchet MS"/>
                <a:cs typeface="Trebuchet MS"/>
              </a:rPr>
              <a:t>t.</a:t>
            </a:r>
            <a:r>
              <a:rPr sz="2400" spc="-12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00AFEF"/>
                </a:solidFill>
                <a:latin typeface="Trebuchet MS"/>
                <a:cs typeface="Trebuchet MS"/>
              </a:rPr>
              <a:t>Do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ker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daem</a:t>
            </a:r>
            <a:r>
              <a:rPr sz="2400" spc="-170" dirty="0">
                <a:solidFill>
                  <a:srgbClr val="00AFEF"/>
                </a:solidFill>
                <a:latin typeface="Trebuchet MS"/>
                <a:cs typeface="Trebuchet MS"/>
              </a:rPr>
              <a:t>o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00AFE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oesn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’</a:t>
            </a:r>
            <a:r>
              <a:rPr sz="2400" spc="-220" dirty="0">
                <a:solidFill>
                  <a:srgbClr val="00AFEF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l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l</a:t>
            </a:r>
            <a:r>
              <a:rPr sz="2400" spc="-120" dirty="0">
                <a:solidFill>
                  <a:srgbClr val="00AFEF"/>
                </a:solidFill>
                <a:latin typeface="Trebuchet MS"/>
                <a:cs typeface="Trebuchet MS"/>
              </a:rPr>
              <a:t>ow</a:t>
            </a:r>
            <a:endParaRPr sz="2400">
              <a:latin typeface="Trebuchet MS"/>
              <a:cs typeface="Trebuchet MS"/>
            </a:endParaRPr>
          </a:p>
          <a:p>
            <a:pPr marL="67945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solidFill>
                  <a:srgbClr val="00AFEF"/>
                </a:solidFill>
                <a:latin typeface="Trebuchet MS"/>
                <a:cs typeface="Trebuchet MS"/>
              </a:rPr>
              <a:t>same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00AFEF"/>
                </a:solidFill>
                <a:latin typeface="Trebuchet MS"/>
                <a:cs typeface="Trebuchet MS"/>
              </a:rPr>
              <a:t>host</a:t>
            </a:r>
            <a:r>
              <a:rPr sz="2400" spc="-13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port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29" dirty="0">
                <a:solidFill>
                  <a:srgbClr val="00AFEF"/>
                </a:solidFill>
                <a:latin typeface="Trebuchet MS"/>
                <a:cs typeface="Trebuchet MS"/>
              </a:rPr>
              <a:t>f</a:t>
            </a:r>
            <a:r>
              <a:rPr sz="2400" spc="-160" dirty="0">
                <a:solidFill>
                  <a:srgbClr val="00AFEF"/>
                </a:solidFill>
                <a:latin typeface="Trebuchet MS"/>
                <a:cs typeface="Trebuchet MS"/>
              </a:rPr>
              <a:t>or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Trebuchet MS"/>
                <a:cs typeface="Trebuchet MS"/>
              </a:rPr>
              <a:t>multiple</a:t>
            </a:r>
            <a:r>
              <a:rPr sz="2400" spc="-13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225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2400" spc="-180" dirty="0">
                <a:solidFill>
                  <a:srgbClr val="00AFEF"/>
                </a:solidFill>
                <a:latin typeface="Trebuchet MS"/>
                <a:cs typeface="Trebuchet MS"/>
              </a:rPr>
              <a:t>onta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i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ners</a:t>
            </a:r>
            <a:r>
              <a:rPr sz="2400" spc="-13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00AFEF"/>
                </a:solidFill>
                <a:latin typeface="Trebuchet MS"/>
                <a:cs typeface="Trebuchet MS"/>
              </a:rPr>
              <a:t>in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00AFEF"/>
                </a:solidFill>
                <a:latin typeface="Trebuchet MS"/>
                <a:cs typeface="Trebuchet MS"/>
              </a:rPr>
              <a:t>non</a:t>
            </a:r>
            <a:r>
              <a:rPr sz="2400" spc="-14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00AFEF"/>
                </a:solidFill>
                <a:latin typeface="Trebuchet MS"/>
                <a:cs typeface="Trebuchet MS"/>
              </a:rPr>
              <a:t>swarm</a:t>
            </a:r>
            <a:r>
              <a:rPr sz="2400" spc="-15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00AFEF"/>
                </a:solidFill>
                <a:latin typeface="Trebuchet MS"/>
                <a:cs typeface="Trebuchet MS"/>
              </a:rPr>
              <a:t>mode</a:t>
            </a:r>
            <a:endParaRPr sz="2400">
              <a:latin typeface="Trebuchet MS"/>
              <a:cs typeface="Trebuchet MS"/>
            </a:endParaRPr>
          </a:p>
          <a:p>
            <a:pPr marL="63500" marR="511809" algn="just">
              <a:lnSpc>
                <a:spcPct val="98600"/>
              </a:lnSpc>
              <a:spcBef>
                <a:spcPts val="650"/>
              </a:spcBef>
            </a:pP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does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allow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running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multiple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instances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applica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n(with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mapping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ode 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ins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2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sw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arm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775"/>
              </a:spcBef>
            </a:pPr>
            <a:r>
              <a:rPr sz="2400" spc="-190" dirty="0">
                <a:solidFill>
                  <a:srgbClr val="FC2D53"/>
                </a:solidFill>
                <a:latin typeface="Trebuchet MS"/>
                <a:cs typeface="Trebuchet MS"/>
              </a:rPr>
              <a:t>docker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service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C2D53"/>
                </a:solidFill>
                <a:latin typeface="Trebuchet MS"/>
                <a:cs typeface="Trebuchet MS"/>
              </a:rPr>
              <a:t>create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--replicas</a:t>
            </a:r>
            <a:r>
              <a:rPr sz="2400" spc="-16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C2D53"/>
                </a:solidFill>
                <a:latin typeface="Trebuchet MS"/>
                <a:cs typeface="Trebuchet MS"/>
              </a:rPr>
              <a:t>5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C2D53"/>
                </a:solidFill>
                <a:latin typeface="Trebuchet MS"/>
                <a:cs typeface="Trebuchet MS"/>
              </a:rPr>
              <a:t>-p</a:t>
            </a:r>
            <a:r>
              <a:rPr sz="2400" spc="-14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C2D53"/>
                </a:solidFill>
                <a:latin typeface="Trebuchet MS"/>
                <a:cs typeface="Trebuchet MS"/>
              </a:rPr>
              <a:t>80:5000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C2D53"/>
                </a:solidFill>
                <a:latin typeface="Trebuchet MS"/>
                <a:cs typeface="Trebuchet MS"/>
              </a:rPr>
              <a:t>--name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C2D53"/>
                </a:solidFill>
                <a:latin typeface="Trebuchet MS"/>
                <a:cs typeface="Trebuchet MS"/>
              </a:rPr>
              <a:t>web</a:t>
            </a:r>
            <a:r>
              <a:rPr sz="2400" spc="-15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flask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2742" y="5104384"/>
            <a:ext cx="1155065" cy="1052195"/>
          </a:xfrm>
          <a:custGeom>
            <a:avLst/>
            <a:gdLst/>
            <a:ahLst/>
            <a:cxnLst/>
            <a:rect l="l" t="t" r="r" b="b"/>
            <a:pathLst>
              <a:path w="1155064" h="1052195">
                <a:moveTo>
                  <a:pt x="1154810" y="1051623"/>
                </a:moveTo>
                <a:lnTo>
                  <a:pt x="909319" y="1051623"/>
                </a:lnTo>
                <a:lnTo>
                  <a:pt x="0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43044" y="6045708"/>
            <a:ext cx="2946400" cy="588645"/>
          </a:xfrm>
          <a:prstGeom prst="rect">
            <a:avLst/>
          </a:prstGeom>
          <a:solidFill>
            <a:srgbClr val="00AF50"/>
          </a:solidFill>
          <a:ln w="12192">
            <a:solidFill>
              <a:srgbClr val="FFFFFF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620"/>
              </a:spcBef>
            </a:pP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Ingress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2400" spc="-229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086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Networking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6387" y="773429"/>
            <a:ext cx="2303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gress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55" dirty="0">
                <a:solidFill>
                  <a:srgbClr val="FC2D53"/>
                </a:solidFill>
                <a:latin typeface="Trebuchet MS"/>
                <a:cs typeface="Trebuchet MS"/>
              </a:rPr>
              <a:t>Network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02653" y="1449197"/>
            <a:ext cx="4196080" cy="4625975"/>
            <a:chOff x="7002653" y="1449197"/>
            <a:chExt cx="4196080" cy="4625975"/>
          </a:xfrm>
        </p:grpSpPr>
        <p:sp>
          <p:nvSpPr>
            <p:cNvPr id="7" name="object 7"/>
            <p:cNvSpPr/>
            <p:nvPr/>
          </p:nvSpPr>
          <p:spPr>
            <a:xfrm>
              <a:off x="7614839" y="2080852"/>
              <a:ext cx="3100705" cy="884555"/>
            </a:xfrm>
            <a:custGeom>
              <a:avLst/>
              <a:gdLst/>
              <a:ahLst/>
              <a:cxnLst/>
              <a:rect l="l" t="t" r="r" b="b"/>
              <a:pathLst>
                <a:path w="3100704" h="884555">
                  <a:moveTo>
                    <a:pt x="529255" y="329814"/>
                  </a:moveTo>
                  <a:lnTo>
                    <a:pt x="475178" y="332311"/>
                  </a:lnTo>
                  <a:lnTo>
                    <a:pt x="422146" y="337458"/>
                  </a:lnTo>
                  <a:lnTo>
                    <a:pt x="370507" y="345163"/>
                  </a:lnTo>
                  <a:lnTo>
                    <a:pt x="320609" y="355334"/>
                  </a:lnTo>
                  <a:lnTo>
                    <a:pt x="272800" y="367881"/>
                  </a:lnTo>
                  <a:lnTo>
                    <a:pt x="227429" y="382711"/>
                  </a:lnTo>
                  <a:lnTo>
                    <a:pt x="184844" y="399734"/>
                  </a:lnTo>
                  <a:lnTo>
                    <a:pt x="145393" y="418859"/>
                  </a:lnTo>
                  <a:lnTo>
                    <a:pt x="109425" y="439993"/>
                  </a:lnTo>
                  <a:lnTo>
                    <a:pt x="68572" y="472210"/>
                  </a:lnTo>
                  <a:lnTo>
                    <a:pt x="37117" y="506349"/>
                  </a:lnTo>
                  <a:lnTo>
                    <a:pt x="15145" y="541913"/>
                  </a:lnTo>
                  <a:lnTo>
                    <a:pt x="2744" y="578405"/>
                  </a:lnTo>
                  <a:lnTo>
                    <a:pt x="0" y="615328"/>
                  </a:lnTo>
                  <a:lnTo>
                    <a:pt x="6998" y="652187"/>
                  </a:lnTo>
                  <a:lnTo>
                    <a:pt x="23825" y="688485"/>
                  </a:lnTo>
                  <a:lnTo>
                    <a:pt x="50567" y="723725"/>
                  </a:lnTo>
                  <a:lnTo>
                    <a:pt x="79845" y="750397"/>
                  </a:lnTo>
                  <a:lnTo>
                    <a:pt x="114398" y="775047"/>
                  </a:lnTo>
                  <a:lnTo>
                    <a:pt x="153764" y="797530"/>
                  </a:lnTo>
                  <a:lnTo>
                    <a:pt x="197477" y="817702"/>
                  </a:lnTo>
                  <a:lnTo>
                    <a:pt x="245075" y="835421"/>
                  </a:lnTo>
                  <a:lnTo>
                    <a:pt x="296094" y="850542"/>
                  </a:lnTo>
                  <a:lnTo>
                    <a:pt x="350071" y="862921"/>
                  </a:lnTo>
                  <a:lnTo>
                    <a:pt x="406542" y="872415"/>
                  </a:lnTo>
                  <a:lnTo>
                    <a:pt x="465044" y="878880"/>
                  </a:lnTo>
                  <a:lnTo>
                    <a:pt x="525112" y="882172"/>
                  </a:lnTo>
                  <a:lnTo>
                    <a:pt x="525112" y="884015"/>
                  </a:lnTo>
                  <a:lnTo>
                    <a:pt x="2658729" y="884015"/>
                  </a:lnTo>
                  <a:lnTo>
                    <a:pt x="2718418" y="881987"/>
                  </a:lnTo>
                  <a:lnTo>
                    <a:pt x="2775731" y="876082"/>
                  </a:lnTo>
                  <a:lnTo>
                    <a:pt x="2830131" y="866569"/>
                  </a:lnTo>
                  <a:lnTo>
                    <a:pt x="2881083" y="853717"/>
                  </a:lnTo>
                  <a:lnTo>
                    <a:pt x="2928050" y="837794"/>
                  </a:lnTo>
                  <a:lnTo>
                    <a:pt x="2970495" y="819070"/>
                  </a:lnTo>
                  <a:lnTo>
                    <a:pt x="3007882" y="797811"/>
                  </a:lnTo>
                  <a:lnTo>
                    <a:pt x="3039674" y="774289"/>
                  </a:lnTo>
                  <a:lnTo>
                    <a:pt x="3084329" y="721524"/>
                  </a:lnTo>
                  <a:lnTo>
                    <a:pt x="3100167" y="662925"/>
                  </a:lnTo>
                  <a:lnTo>
                    <a:pt x="3095444" y="630325"/>
                  </a:lnTo>
                  <a:lnTo>
                    <a:pt x="3059647" y="569602"/>
                  </a:lnTo>
                  <a:lnTo>
                    <a:pt x="3029900" y="542209"/>
                  </a:lnTo>
                  <a:lnTo>
                    <a:pt x="2993138" y="517283"/>
                  </a:lnTo>
                  <a:lnTo>
                    <a:pt x="2950025" y="495190"/>
                  </a:lnTo>
                  <a:lnTo>
                    <a:pt x="2901224" y="476294"/>
                  </a:lnTo>
                  <a:lnTo>
                    <a:pt x="2847399" y="460960"/>
                  </a:lnTo>
                  <a:lnTo>
                    <a:pt x="2789212" y="449556"/>
                  </a:lnTo>
                  <a:lnTo>
                    <a:pt x="2727327" y="442445"/>
                  </a:lnTo>
                  <a:lnTo>
                    <a:pt x="2662408" y="439993"/>
                  </a:lnTo>
                  <a:lnTo>
                    <a:pt x="2625621" y="439993"/>
                  </a:lnTo>
                  <a:lnTo>
                    <a:pt x="2620313" y="401824"/>
                  </a:lnTo>
                  <a:lnTo>
                    <a:pt x="2604772" y="364976"/>
                  </a:lnTo>
                  <a:lnTo>
                    <a:pt x="2581923" y="333134"/>
                  </a:lnTo>
                  <a:lnTo>
                    <a:pt x="639151" y="333134"/>
                  </a:lnTo>
                  <a:lnTo>
                    <a:pt x="584029" y="330058"/>
                  </a:lnTo>
                  <a:lnTo>
                    <a:pt x="529255" y="329814"/>
                  </a:lnTo>
                  <a:close/>
                </a:path>
                <a:path w="3100704" h="884555">
                  <a:moveTo>
                    <a:pt x="1312683" y="0"/>
                  </a:moveTo>
                  <a:lnTo>
                    <a:pt x="1257494" y="589"/>
                  </a:lnTo>
                  <a:lnTo>
                    <a:pt x="1202111" y="3527"/>
                  </a:lnTo>
                  <a:lnTo>
                    <a:pt x="1146804" y="8869"/>
                  </a:lnTo>
                  <a:lnTo>
                    <a:pt x="1085029" y="17837"/>
                  </a:lnTo>
                  <a:lnTo>
                    <a:pt x="1026020" y="29625"/>
                  </a:lnTo>
                  <a:lnTo>
                    <a:pt x="970068" y="44063"/>
                  </a:lnTo>
                  <a:lnTo>
                    <a:pt x="917462" y="60983"/>
                  </a:lnTo>
                  <a:lnTo>
                    <a:pt x="868492" y="80216"/>
                  </a:lnTo>
                  <a:lnTo>
                    <a:pt x="823448" y="101591"/>
                  </a:lnTo>
                  <a:lnTo>
                    <a:pt x="782618" y="124941"/>
                  </a:lnTo>
                  <a:lnTo>
                    <a:pt x="746293" y="150096"/>
                  </a:lnTo>
                  <a:lnTo>
                    <a:pt x="714761" y="176886"/>
                  </a:lnTo>
                  <a:lnTo>
                    <a:pt x="688314" y="205142"/>
                  </a:lnTo>
                  <a:lnTo>
                    <a:pt x="651827" y="265378"/>
                  </a:lnTo>
                  <a:lnTo>
                    <a:pt x="639151" y="329449"/>
                  </a:lnTo>
                  <a:lnTo>
                    <a:pt x="639151" y="333134"/>
                  </a:lnTo>
                  <a:lnTo>
                    <a:pt x="2581923" y="333134"/>
                  </a:lnTo>
                  <a:lnTo>
                    <a:pt x="2579579" y="329868"/>
                  </a:lnTo>
                  <a:lnTo>
                    <a:pt x="2545313" y="296919"/>
                  </a:lnTo>
                  <a:lnTo>
                    <a:pt x="2502553" y="266549"/>
                  </a:lnTo>
                  <a:lnTo>
                    <a:pt x="2451878" y="239176"/>
                  </a:lnTo>
                  <a:lnTo>
                    <a:pt x="2393866" y="215219"/>
                  </a:lnTo>
                  <a:lnTo>
                    <a:pt x="2348568" y="200907"/>
                  </a:lnTo>
                  <a:lnTo>
                    <a:pt x="2301194" y="188939"/>
                  </a:lnTo>
                  <a:lnTo>
                    <a:pt x="2256582" y="180213"/>
                  </a:lnTo>
                  <a:lnTo>
                    <a:pt x="1889891" y="180213"/>
                  </a:lnTo>
                  <a:lnTo>
                    <a:pt x="1861743" y="155437"/>
                  </a:lnTo>
                  <a:lnTo>
                    <a:pt x="1829898" y="132271"/>
                  </a:lnTo>
                  <a:lnTo>
                    <a:pt x="1794626" y="110774"/>
                  </a:lnTo>
                  <a:lnTo>
                    <a:pt x="1756196" y="91000"/>
                  </a:lnTo>
                  <a:lnTo>
                    <a:pt x="1714877" y="73009"/>
                  </a:lnTo>
                  <a:lnTo>
                    <a:pt x="1670940" y="56855"/>
                  </a:lnTo>
                  <a:lnTo>
                    <a:pt x="1624653" y="42595"/>
                  </a:lnTo>
                  <a:lnTo>
                    <a:pt x="1576287" y="30287"/>
                  </a:lnTo>
                  <a:lnTo>
                    <a:pt x="1526109" y="19987"/>
                  </a:lnTo>
                  <a:lnTo>
                    <a:pt x="1474391" y="11752"/>
                  </a:lnTo>
                  <a:lnTo>
                    <a:pt x="1421401" y="5637"/>
                  </a:lnTo>
                  <a:lnTo>
                    <a:pt x="1367408" y="1701"/>
                  </a:lnTo>
                  <a:lnTo>
                    <a:pt x="1312683" y="0"/>
                  </a:lnTo>
                  <a:close/>
                </a:path>
                <a:path w="3100704" h="884555">
                  <a:moveTo>
                    <a:pt x="2098015" y="164944"/>
                  </a:moveTo>
                  <a:lnTo>
                    <a:pt x="2045565" y="165025"/>
                  </a:lnTo>
                  <a:lnTo>
                    <a:pt x="1993159" y="167582"/>
                  </a:lnTo>
                  <a:lnTo>
                    <a:pt x="1941150" y="172637"/>
                  </a:lnTo>
                  <a:lnTo>
                    <a:pt x="1889891" y="180213"/>
                  </a:lnTo>
                  <a:lnTo>
                    <a:pt x="2256582" y="180213"/>
                  </a:lnTo>
                  <a:lnTo>
                    <a:pt x="2252099" y="179336"/>
                  </a:lnTo>
                  <a:lnTo>
                    <a:pt x="2201635" y="172122"/>
                  </a:lnTo>
                  <a:lnTo>
                    <a:pt x="2150156" y="167317"/>
                  </a:lnTo>
                  <a:lnTo>
                    <a:pt x="2098015" y="164944"/>
                  </a:lnTo>
                  <a:close/>
                </a:path>
              </a:pathLst>
            </a:custGeom>
            <a:solidFill>
              <a:srgbClr val="2180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7258" y="1463802"/>
              <a:ext cx="4166870" cy="4596765"/>
            </a:xfrm>
            <a:custGeom>
              <a:avLst/>
              <a:gdLst/>
              <a:ahLst/>
              <a:cxnLst/>
              <a:rect l="l" t="t" r="r" b="b"/>
              <a:pathLst>
                <a:path w="4166870" h="4596765">
                  <a:moveTo>
                    <a:pt x="0" y="4596384"/>
                  </a:moveTo>
                  <a:lnTo>
                    <a:pt x="4166615" y="4596384"/>
                  </a:lnTo>
                  <a:lnTo>
                    <a:pt x="4166615" y="0"/>
                  </a:lnTo>
                  <a:lnTo>
                    <a:pt x="0" y="0"/>
                  </a:lnTo>
                  <a:lnTo>
                    <a:pt x="0" y="4596384"/>
                  </a:lnTo>
                  <a:close/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20533" y="4110990"/>
            <a:ext cx="1545590" cy="721360"/>
          </a:xfrm>
          <a:prstGeom prst="rect">
            <a:avLst/>
          </a:prstGeom>
          <a:solidFill>
            <a:srgbClr val="001638"/>
          </a:solidFill>
          <a:ln w="28955">
            <a:solidFill>
              <a:srgbClr val="FFC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63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Flask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Webapp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5907" y="3814571"/>
            <a:ext cx="942340" cy="2959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39395">
              <a:lnSpc>
                <a:spcPts val="2130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5000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94192" y="1475232"/>
            <a:ext cx="1458595" cy="2971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135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17480" y="5402579"/>
            <a:ext cx="733044" cy="4770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204202" y="5502046"/>
            <a:ext cx="1417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33178" y="6100978"/>
            <a:ext cx="1085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192.168.0.24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27642" y="4136897"/>
            <a:ext cx="1545590" cy="721360"/>
          </a:xfrm>
          <a:prstGeom prst="rect">
            <a:avLst/>
          </a:prstGeom>
          <a:solidFill>
            <a:srgbClr val="001638"/>
          </a:solidFill>
          <a:ln w="28955">
            <a:solidFill>
              <a:srgbClr val="FFC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Flask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Webapp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1492" y="3840479"/>
            <a:ext cx="942340" cy="2959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40665">
              <a:lnSpc>
                <a:spcPts val="2130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5000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132" y="4818634"/>
            <a:ext cx="869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172.17.0.4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68891" y="4820158"/>
            <a:ext cx="869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172.17.0.5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8240" y="301980"/>
            <a:ext cx="369570" cy="356870"/>
            <a:chOff x="8378240" y="301980"/>
            <a:chExt cx="369570" cy="35687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0492" y="301980"/>
              <a:ext cx="184504" cy="1677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78240" y="490671"/>
              <a:ext cx="369570" cy="168275"/>
            </a:xfrm>
            <a:custGeom>
              <a:avLst/>
              <a:gdLst/>
              <a:ahLst/>
              <a:cxnLst/>
              <a:rect l="l" t="t" r="r" b="b"/>
              <a:pathLst>
                <a:path w="369570" h="168275">
                  <a:moveTo>
                    <a:pt x="184504" y="0"/>
                  </a:moveTo>
                  <a:lnTo>
                    <a:pt x="146450" y="2882"/>
                  </a:lnTo>
                  <a:lnTo>
                    <a:pt x="108396" y="10482"/>
                  </a:lnTo>
                  <a:lnTo>
                    <a:pt x="60828" y="27255"/>
                  </a:lnTo>
                  <a:lnTo>
                    <a:pt x="18450" y="50317"/>
                  </a:lnTo>
                  <a:lnTo>
                    <a:pt x="0" y="83862"/>
                  </a:lnTo>
                  <a:lnTo>
                    <a:pt x="0" y="167725"/>
                  </a:lnTo>
                  <a:lnTo>
                    <a:pt x="369008" y="167725"/>
                  </a:lnTo>
                  <a:lnTo>
                    <a:pt x="369008" y="83862"/>
                  </a:lnTo>
                  <a:lnTo>
                    <a:pt x="350558" y="50317"/>
                  </a:lnTo>
                  <a:lnTo>
                    <a:pt x="308179" y="26469"/>
                  </a:lnTo>
                  <a:lnTo>
                    <a:pt x="260612" y="10482"/>
                  </a:lnTo>
                  <a:lnTo>
                    <a:pt x="204828" y="753"/>
                  </a:lnTo>
                  <a:lnTo>
                    <a:pt x="1845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1411" y="606551"/>
            <a:ext cx="208788" cy="78028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363582" y="760857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192.168.0.24:80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33231" y="2318004"/>
            <a:ext cx="1580515" cy="268605"/>
          </a:xfrm>
          <a:custGeom>
            <a:avLst/>
            <a:gdLst/>
            <a:ahLst/>
            <a:cxnLst/>
            <a:rect l="l" t="t" r="r" b="b"/>
            <a:pathLst>
              <a:path w="1580515" h="268605">
                <a:moveTo>
                  <a:pt x="1535684" y="0"/>
                </a:moveTo>
                <a:lnTo>
                  <a:pt x="44703" y="0"/>
                </a:lnTo>
                <a:lnTo>
                  <a:pt x="27324" y="3520"/>
                </a:lnTo>
                <a:lnTo>
                  <a:pt x="13112" y="13112"/>
                </a:lnTo>
                <a:lnTo>
                  <a:pt x="3520" y="27324"/>
                </a:lnTo>
                <a:lnTo>
                  <a:pt x="0" y="44704"/>
                </a:lnTo>
                <a:lnTo>
                  <a:pt x="0" y="223520"/>
                </a:lnTo>
                <a:lnTo>
                  <a:pt x="3520" y="240899"/>
                </a:lnTo>
                <a:lnTo>
                  <a:pt x="13112" y="255111"/>
                </a:lnTo>
                <a:lnTo>
                  <a:pt x="27324" y="264703"/>
                </a:lnTo>
                <a:lnTo>
                  <a:pt x="44703" y="268224"/>
                </a:lnTo>
                <a:lnTo>
                  <a:pt x="1535684" y="268224"/>
                </a:lnTo>
                <a:lnTo>
                  <a:pt x="1553063" y="264703"/>
                </a:lnTo>
                <a:lnTo>
                  <a:pt x="1567275" y="255111"/>
                </a:lnTo>
                <a:lnTo>
                  <a:pt x="1576867" y="240899"/>
                </a:lnTo>
                <a:lnTo>
                  <a:pt x="1580388" y="223520"/>
                </a:lnTo>
                <a:lnTo>
                  <a:pt x="1580388" y="44704"/>
                </a:lnTo>
                <a:lnTo>
                  <a:pt x="1576867" y="27324"/>
                </a:lnTo>
                <a:lnTo>
                  <a:pt x="1567275" y="13112"/>
                </a:lnTo>
                <a:lnTo>
                  <a:pt x="1553063" y="3520"/>
                </a:lnTo>
                <a:lnTo>
                  <a:pt x="1535684" y="0"/>
                </a:lnTo>
                <a:close/>
              </a:path>
            </a:pathLst>
          </a:custGeom>
          <a:solidFill>
            <a:srgbClr val="4A3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96020" y="2261655"/>
            <a:ext cx="1642745" cy="6470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350"/>
              </a:spcBef>
            </a:pP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Balan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600">
              <a:latin typeface="Trebuchet MS"/>
              <a:cs typeface="Trebuchet MS"/>
            </a:endParaRPr>
          </a:p>
          <a:p>
            <a:pPr marR="5080" algn="ctr">
              <a:lnSpc>
                <a:spcPct val="100000"/>
              </a:lnSpc>
              <a:spcBef>
                <a:spcPts val="320"/>
              </a:spcBef>
            </a:pP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gress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031480" y="1776983"/>
            <a:ext cx="2159000" cy="2037714"/>
            <a:chOff x="8031480" y="1776983"/>
            <a:chExt cx="2159000" cy="2037714"/>
          </a:xfrm>
        </p:grpSpPr>
        <p:sp>
          <p:nvSpPr>
            <p:cNvPr id="27" name="object 27"/>
            <p:cNvSpPr/>
            <p:nvPr/>
          </p:nvSpPr>
          <p:spPr>
            <a:xfrm>
              <a:off x="8031480" y="2438399"/>
              <a:ext cx="2159000" cy="1376045"/>
            </a:xfrm>
            <a:custGeom>
              <a:avLst/>
              <a:gdLst/>
              <a:ahLst/>
              <a:cxnLst/>
              <a:rect l="l" t="t" r="r" b="b"/>
              <a:pathLst>
                <a:path w="2159000" h="1376045">
                  <a:moveTo>
                    <a:pt x="303149" y="0"/>
                  </a:moveTo>
                  <a:lnTo>
                    <a:pt x="28956" y="0"/>
                  </a:lnTo>
                  <a:lnTo>
                    <a:pt x="28956" y="1278509"/>
                  </a:lnTo>
                  <a:lnTo>
                    <a:pt x="0" y="1278509"/>
                  </a:lnTo>
                  <a:lnTo>
                    <a:pt x="43434" y="1365377"/>
                  </a:lnTo>
                  <a:lnTo>
                    <a:pt x="79629" y="1292987"/>
                  </a:lnTo>
                  <a:lnTo>
                    <a:pt x="86868" y="1278509"/>
                  </a:lnTo>
                  <a:lnTo>
                    <a:pt x="57912" y="1278509"/>
                  </a:lnTo>
                  <a:lnTo>
                    <a:pt x="57912" y="28956"/>
                  </a:lnTo>
                  <a:lnTo>
                    <a:pt x="303149" y="28956"/>
                  </a:lnTo>
                  <a:lnTo>
                    <a:pt x="303149" y="14478"/>
                  </a:lnTo>
                  <a:lnTo>
                    <a:pt x="303149" y="0"/>
                  </a:lnTo>
                  <a:close/>
                </a:path>
                <a:path w="2159000" h="1376045">
                  <a:moveTo>
                    <a:pt x="2158746" y="1289177"/>
                  </a:moveTo>
                  <a:lnTo>
                    <a:pt x="2129790" y="1289177"/>
                  </a:lnTo>
                  <a:lnTo>
                    <a:pt x="2129790" y="28956"/>
                  </a:lnTo>
                  <a:lnTo>
                    <a:pt x="2129790" y="14478"/>
                  </a:lnTo>
                  <a:lnTo>
                    <a:pt x="2129790" y="0"/>
                  </a:lnTo>
                  <a:lnTo>
                    <a:pt x="1882902" y="0"/>
                  </a:lnTo>
                  <a:lnTo>
                    <a:pt x="1882902" y="28956"/>
                  </a:lnTo>
                  <a:lnTo>
                    <a:pt x="2100834" y="28956"/>
                  </a:lnTo>
                  <a:lnTo>
                    <a:pt x="2100834" y="1289177"/>
                  </a:lnTo>
                  <a:lnTo>
                    <a:pt x="2071878" y="1289177"/>
                  </a:lnTo>
                  <a:lnTo>
                    <a:pt x="2115312" y="1376045"/>
                  </a:lnTo>
                  <a:lnTo>
                    <a:pt x="2151507" y="1303655"/>
                  </a:lnTo>
                  <a:lnTo>
                    <a:pt x="2158746" y="1289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1412" y="1776983"/>
              <a:ext cx="224028" cy="54711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10667" y="1482978"/>
            <a:ext cx="57708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33375" indent="-28702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Ingress 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built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balancer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redirects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fr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lished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t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mapp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ntainer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orts</a:t>
            </a:r>
            <a:endParaRPr sz="24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ows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ntainers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cker 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use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witho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port 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collisions</a:t>
            </a:r>
            <a:endParaRPr sz="2400">
              <a:latin typeface="Trebuchet MS"/>
              <a:cs typeface="Trebuchet MS"/>
            </a:endParaRPr>
          </a:p>
          <a:p>
            <a:pPr marL="299085" marR="2857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setup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needed,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balancer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orks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ith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ngress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ork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/>
          </a:p>
        </p:txBody>
      </p:sp>
      <p:sp>
        <p:nvSpPr>
          <p:cNvPr id="30" name="object 30"/>
          <p:cNvSpPr txBox="1"/>
          <p:nvPr/>
        </p:nvSpPr>
        <p:spPr>
          <a:xfrm>
            <a:off x="546912" y="4707382"/>
            <a:ext cx="49206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solidFill>
                  <a:srgbClr val="FFC000"/>
                </a:solidFill>
                <a:latin typeface="Trebuchet MS"/>
                <a:cs typeface="Trebuchet MS"/>
              </a:rPr>
              <a:t>doc</a:t>
            </a:r>
            <a:r>
              <a:rPr sz="2800" spc="-200" dirty="0">
                <a:solidFill>
                  <a:srgbClr val="FFC000"/>
                </a:solidFill>
                <a:latin typeface="Trebuchet MS"/>
                <a:cs typeface="Trebuchet MS"/>
              </a:rPr>
              <a:t>k</a:t>
            </a:r>
            <a:r>
              <a:rPr sz="2800" spc="-245" dirty="0">
                <a:solidFill>
                  <a:srgbClr val="FFC000"/>
                </a:solidFill>
                <a:latin typeface="Trebuchet MS"/>
                <a:cs typeface="Trebuchet MS"/>
              </a:rPr>
              <a:t>er</a:t>
            </a:r>
            <a:r>
              <a:rPr sz="2800" spc="-16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serv</a:t>
            </a:r>
            <a:r>
              <a:rPr sz="2800" spc="-114" dirty="0">
                <a:solidFill>
                  <a:srgbClr val="FFC000"/>
                </a:solidFill>
                <a:latin typeface="Trebuchet MS"/>
                <a:cs typeface="Trebuchet MS"/>
              </a:rPr>
              <a:t>i</a:t>
            </a:r>
            <a:r>
              <a:rPr sz="2800" spc="-280" dirty="0">
                <a:solidFill>
                  <a:srgbClr val="FFC000"/>
                </a:solidFill>
                <a:latin typeface="Trebuchet MS"/>
                <a:cs typeface="Trebuchet MS"/>
              </a:rPr>
              <a:t>ce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FC000"/>
                </a:solidFill>
                <a:latin typeface="Trebuchet MS"/>
                <a:cs typeface="Trebuchet MS"/>
              </a:rPr>
              <a:t>create</a:t>
            </a:r>
            <a:r>
              <a:rPr sz="28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C000"/>
                </a:solidFill>
                <a:latin typeface="Trebuchet MS"/>
                <a:cs typeface="Trebuchet MS"/>
              </a:rPr>
              <a:t>--</a:t>
            </a:r>
            <a:r>
              <a:rPr sz="2800" spc="-260" dirty="0">
                <a:solidFill>
                  <a:srgbClr val="FFC000"/>
                </a:solidFill>
                <a:latin typeface="Trebuchet MS"/>
                <a:cs typeface="Trebuchet MS"/>
              </a:rPr>
              <a:t>rep</a:t>
            </a:r>
            <a:r>
              <a:rPr sz="2800" spc="-150" dirty="0">
                <a:solidFill>
                  <a:srgbClr val="FFC000"/>
                </a:solidFill>
                <a:latin typeface="Trebuchet MS"/>
                <a:cs typeface="Trebuchet MS"/>
              </a:rPr>
              <a:t>l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icas</a:t>
            </a:r>
            <a:r>
              <a:rPr sz="2800" spc="-19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C000"/>
                </a:solidFill>
                <a:latin typeface="Trebuchet MS"/>
                <a:cs typeface="Trebuchet MS"/>
              </a:rPr>
              <a:t>5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800" spc="-155" dirty="0">
                <a:solidFill>
                  <a:srgbClr val="FFC000"/>
                </a:solidFill>
                <a:latin typeface="Trebuchet MS"/>
                <a:cs typeface="Trebuchet MS"/>
              </a:rPr>
              <a:t>p  </a:t>
            </a:r>
            <a:r>
              <a:rPr sz="2800" spc="-75" dirty="0">
                <a:solidFill>
                  <a:srgbClr val="FFC000"/>
                </a:solidFill>
                <a:latin typeface="Trebuchet MS"/>
                <a:cs typeface="Trebuchet MS"/>
              </a:rPr>
              <a:t>8</a:t>
            </a:r>
            <a:r>
              <a:rPr sz="2800" spc="-70" dirty="0">
                <a:solidFill>
                  <a:srgbClr val="FFC000"/>
                </a:solidFill>
                <a:latin typeface="Trebuchet MS"/>
                <a:cs typeface="Trebuchet MS"/>
              </a:rPr>
              <a:t>0</a:t>
            </a:r>
            <a:r>
              <a:rPr sz="2800" spc="-150" dirty="0">
                <a:solidFill>
                  <a:srgbClr val="FFC000"/>
                </a:solidFill>
                <a:latin typeface="Trebuchet MS"/>
                <a:cs typeface="Trebuchet MS"/>
              </a:rPr>
              <a:t>:5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0</a:t>
            </a:r>
            <a:r>
              <a:rPr sz="2800" spc="-75" dirty="0">
                <a:solidFill>
                  <a:srgbClr val="FFC000"/>
                </a:solidFill>
                <a:latin typeface="Trebuchet MS"/>
                <a:cs typeface="Trebuchet MS"/>
              </a:rPr>
              <a:t>00</a:t>
            </a:r>
            <a:r>
              <a:rPr sz="2800" spc="-16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C000"/>
                </a:solidFill>
                <a:latin typeface="Trebuchet MS"/>
                <a:cs typeface="Trebuchet MS"/>
              </a:rPr>
              <a:t>--</a:t>
            </a:r>
            <a:r>
              <a:rPr sz="2800" spc="-195" dirty="0">
                <a:solidFill>
                  <a:srgbClr val="FFC000"/>
                </a:solidFill>
                <a:latin typeface="Trebuchet MS"/>
                <a:cs typeface="Trebuchet MS"/>
              </a:rPr>
              <a:t>name</a:t>
            </a:r>
            <a:r>
              <a:rPr sz="2800" spc="-19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210" dirty="0">
                <a:solidFill>
                  <a:srgbClr val="FFC000"/>
                </a:solidFill>
                <a:latin typeface="Trebuchet MS"/>
                <a:cs typeface="Trebuchet MS"/>
              </a:rPr>
              <a:t>web</a:t>
            </a:r>
            <a:r>
              <a:rPr sz="2800" spc="-1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FFC000"/>
                </a:solidFill>
                <a:latin typeface="Trebuchet MS"/>
                <a:cs typeface="Trebuchet MS"/>
              </a:rPr>
              <a:t>flask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387" y="128652"/>
            <a:ext cx="3086735" cy="10966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Networking</a:t>
            </a: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800" spc="-50" dirty="0">
                <a:solidFill>
                  <a:srgbClr val="FC2D53"/>
                </a:solidFill>
              </a:rPr>
              <a:t>I</a:t>
            </a:r>
            <a:r>
              <a:rPr sz="2800" spc="-95" dirty="0">
                <a:solidFill>
                  <a:srgbClr val="FC2D53"/>
                </a:solidFill>
              </a:rPr>
              <a:t>n</a:t>
            </a:r>
            <a:r>
              <a:rPr sz="2800" spc="-130" dirty="0">
                <a:solidFill>
                  <a:srgbClr val="FC2D53"/>
                </a:solidFill>
              </a:rPr>
              <a:t>gress</a:t>
            </a:r>
            <a:r>
              <a:rPr sz="2800" spc="-180" dirty="0">
                <a:solidFill>
                  <a:srgbClr val="FC2D53"/>
                </a:solidFill>
              </a:rPr>
              <a:t> </a:t>
            </a:r>
            <a:r>
              <a:rPr sz="2800" spc="-125" dirty="0">
                <a:solidFill>
                  <a:srgbClr val="FC2D53"/>
                </a:solidFill>
              </a:rPr>
              <a:t>Ro</a:t>
            </a:r>
            <a:r>
              <a:rPr sz="2800" spc="-114" dirty="0">
                <a:solidFill>
                  <a:srgbClr val="FC2D53"/>
                </a:solidFill>
              </a:rPr>
              <a:t>u</a:t>
            </a:r>
            <a:r>
              <a:rPr sz="2800" spc="-165" dirty="0">
                <a:solidFill>
                  <a:srgbClr val="FC2D53"/>
                </a:solidFill>
              </a:rPr>
              <a:t>ti</a:t>
            </a:r>
            <a:r>
              <a:rPr sz="2800" spc="-254" dirty="0">
                <a:solidFill>
                  <a:srgbClr val="FC2D53"/>
                </a:solidFill>
              </a:rPr>
              <a:t>n</a:t>
            </a:r>
            <a:r>
              <a:rPr sz="2800" spc="-75" dirty="0">
                <a:solidFill>
                  <a:srgbClr val="FC2D53"/>
                </a:solidFill>
              </a:rPr>
              <a:t>g</a:t>
            </a:r>
            <a:r>
              <a:rPr sz="2800" spc="-170" dirty="0">
                <a:solidFill>
                  <a:srgbClr val="FC2D53"/>
                </a:solidFill>
              </a:rPr>
              <a:t> </a:t>
            </a:r>
            <a:r>
              <a:rPr sz="2800" spc="-60" dirty="0">
                <a:solidFill>
                  <a:srgbClr val="FC2D53"/>
                </a:solidFill>
              </a:rPr>
              <a:t>Mesh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4292346" y="787984"/>
            <a:ext cx="7419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--replicas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-p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80:5000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--name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flask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6038" y="2349245"/>
            <a:ext cx="2650490" cy="4074160"/>
          </a:xfrm>
          <a:custGeom>
            <a:avLst/>
            <a:gdLst/>
            <a:ahLst/>
            <a:cxnLst/>
            <a:rect l="l" t="t" r="r" b="b"/>
            <a:pathLst>
              <a:path w="2650490" h="4074160">
                <a:moveTo>
                  <a:pt x="0" y="4073652"/>
                </a:moveTo>
                <a:lnTo>
                  <a:pt x="2650236" y="4073652"/>
                </a:lnTo>
                <a:lnTo>
                  <a:pt x="2650236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22797" y="4834890"/>
            <a:ext cx="1278890" cy="655320"/>
          </a:xfrm>
          <a:prstGeom prst="rect">
            <a:avLst/>
          </a:prstGeom>
          <a:solidFill>
            <a:srgbClr val="001638"/>
          </a:solidFill>
          <a:ln w="28955">
            <a:solidFill>
              <a:srgbClr val="FFC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48920" marR="241935" indent="160020">
              <a:lnSpc>
                <a:spcPct val="100000"/>
              </a:lnSpc>
              <a:spcBef>
                <a:spcPts val="3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Flask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1784" y="4564379"/>
            <a:ext cx="780415" cy="2698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2035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5000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2035" y="2353055"/>
            <a:ext cx="1209040" cy="2686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2020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40196" y="1589532"/>
            <a:ext cx="1379220" cy="4723130"/>
            <a:chOff x="6140196" y="1589532"/>
            <a:chExt cx="1379220" cy="47231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6976" y="5974079"/>
              <a:ext cx="472440" cy="3383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0196" y="1589532"/>
              <a:ext cx="172212" cy="7101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963795" y="6042456"/>
            <a:ext cx="15138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7180" y="6450279"/>
            <a:ext cx="1085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192.168.0.25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1961" y="5479186"/>
            <a:ext cx="8826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172.17.1.2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90657" y="1499269"/>
            <a:ext cx="305435" cy="324485"/>
            <a:chOff x="5690657" y="1499269"/>
            <a:chExt cx="305435" cy="3244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6898" y="1499269"/>
              <a:ext cx="152482" cy="1524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90657" y="1670807"/>
              <a:ext cx="305435" cy="153035"/>
            </a:xfrm>
            <a:custGeom>
              <a:avLst/>
              <a:gdLst/>
              <a:ahLst/>
              <a:cxnLst/>
              <a:rect l="l" t="t" r="r" b="b"/>
              <a:pathLst>
                <a:path w="305435" h="153035">
                  <a:moveTo>
                    <a:pt x="152482" y="0"/>
                  </a:moveTo>
                  <a:lnTo>
                    <a:pt x="105308" y="5628"/>
                  </a:lnTo>
                  <a:lnTo>
                    <a:pt x="50271" y="24777"/>
                  </a:lnTo>
                  <a:lnTo>
                    <a:pt x="15248" y="45743"/>
                  </a:lnTo>
                  <a:lnTo>
                    <a:pt x="0" y="76239"/>
                  </a:lnTo>
                  <a:lnTo>
                    <a:pt x="0" y="152478"/>
                  </a:lnTo>
                  <a:lnTo>
                    <a:pt x="304965" y="152478"/>
                  </a:lnTo>
                  <a:lnTo>
                    <a:pt x="304965" y="76239"/>
                  </a:lnTo>
                  <a:lnTo>
                    <a:pt x="273009" y="33920"/>
                  </a:lnTo>
                  <a:lnTo>
                    <a:pt x="235306" y="15992"/>
                  </a:lnTo>
                  <a:lnTo>
                    <a:pt x="185362" y="2620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46952" y="1895347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192.168.0.25:80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0150" y="2349245"/>
            <a:ext cx="2650490" cy="4074160"/>
          </a:xfrm>
          <a:custGeom>
            <a:avLst/>
            <a:gdLst/>
            <a:ahLst/>
            <a:cxnLst/>
            <a:rect l="l" t="t" r="r" b="b"/>
            <a:pathLst>
              <a:path w="2650490" h="4074160">
                <a:moveTo>
                  <a:pt x="0" y="4073652"/>
                </a:moveTo>
                <a:lnTo>
                  <a:pt x="2650236" y="4073652"/>
                </a:lnTo>
                <a:lnTo>
                  <a:pt x="2650236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11857" y="4834890"/>
            <a:ext cx="1278890" cy="655320"/>
          </a:xfrm>
          <a:prstGeom prst="rect">
            <a:avLst/>
          </a:prstGeom>
          <a:solidFill>
            <a:srgbClr val="001638"/>
          </a:solidFill>
          <a:ln w="28955">
            <a:solidFill>
              <a:srgbClr val="FFC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48285" marR="243204" indent="160020">
              <a:lnSpc>
                <a:spcPct val="100000"/>
              </a:lnSpc>
              <a:spcBef>
                <a:spcPts val="3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Flask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0844" y="4564379"/>
            <a:ext cx="779145" cy="2698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57480">
              <a:lnSpc>
                <a:spcPts val="2035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5000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46148" y="2353055"/>
            <a:ext cx="1209040" cy="2686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20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64307" y="1589532"/>
            <a:ext cx="1382395" cy="4723130"/>
            <a:chOff x="2464307" y="1589532"/>
            <a:chExt cx="1382395" cy="472313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5974079"/>
              <a:ext cx="472439" cy="3383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307" y="1589532"/>
              <a:ext cx="172212" cy="71018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04671" y="6028435"/>
            <a:ext cx="14700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0099" y="6439611"/>
            <a:ext cx="1085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192.168.0.24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80005" y="5479186"/>
            <a:ext cx="8826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172.17.0.4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13245" y="1499269"/>
            <a:ext cx="305435" cy="324485"/>
            <a:chOff x="2013245" y="1499269"/>
            <a:chExt cx="305435" cy="32448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486" y="1499269"/>
              <a:ext cx="152482" cy="15247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13245" y="1670807"/>
              <a:ext cx="305435" cy="153035"/>
            </a:xfrm>
            <a:custGeom>
              <a:avLst/>
              <a:gdLst/>
              <a:ahLst/>
              <a:cxnLst/>
              <a:rect l="l" t="t" r="r" b="b"/>
              <a:pathLst>
                <a:path w="305435" h="153035">
                  <a:moveTo>
                    <a:pt x="152482" y="0"/>
                  </a:moveTo>
                  <a:lnTo>
                    <a:pt x="105308" y="5628"/>
                  </a:lnTo>
                  <a:lnTo>
                    <a:pt x="50271" y="24777"/>
                  </a:lnTo>
                  <a:lnTo>
                    <a:pt x="15248" y="45743"/>
                  </a:lnTo>
                  <a:lnTo>
                    <a:pt x="0" y="76239"/>
                  </a:lnTo>
                  <a:lnTo>
                    <a:pt x="0" y="152478"/>
                  </a:lnTo>
                  <a:lnTo>
                    <a:pt x="304965" y="152478"/>
                  </a:lnTo>
                  <a:lnTo>
                    <a:pt x="304965" y="76239"/>
                  </a:lnTo>
                  <a:lnTo>
                    <a:pt x="273009" y="33920"/>
                  </a:lnTo>
                  <a:lnTo>
                    <a:pt x="235306" y="15992"/>
                  </a:lnTo>
                  <a:lnTo>
                    <a:pt x="185362" y="2620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670175" y="1895347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192.168.0.24:80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48878" y="2349245"/>
            <a:ext cx="2651760" cy="4074160"/>
          </a:xfrm>
          <a:custGeom>
            <a:avLst/>
            <a:gdLst/>
            <a:ahLst/>
            <a:cxnLst/>
            <a:rect l="l" t="t" r="r" b="b"/>
            <a:pathLst>
              <a:path w="2651759" h="4074160">
                <a:moveTo>
                  <a:pt x="0" y="4073652"/>
                </a:moveTo>
                <a:lnTo>
                  <a:pt x="2651760" y="4073652"/>
                </a:lnTo>
                <a:lnTo>
                  <a:pt x="2651760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2895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96400" y="2353055"/>
            <a:ext cx="1209040" cy="2686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020"/>
              </a:lnSpc>
            </a:pPr>
            <a:r>
              <a:rPr sz="1800" spc="-5" dirty="0">
                <a:solidFill>
                  <a:srgbClr val="252525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814559" y="1589532"/>
            <a:ext cx="1339850" cy="4775200"/>
            <a:chOff x="9814559" y="1589532"/>
            <a:chExt cx="1339850" cy="477520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1715" y="6025896"/>
              <a:ext cx="472440" cy="3383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9" y="1589532"/>
              <a:ext cx="172212" cy="71018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17966" y="6053124"/>
            <a:ext cx="15138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Dock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50909" y="6461252"/>
            <a:ext cx="1085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192.168.0.26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363497" y="1499269"/>
            <a:ext cx="305435" cy="324485"/>
            <a:chOff x="9363497" y="1499269"/>
            <a:chExt cx="305435" cy="32448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9738" y="1499269"/>
              <a:ext cx="152482" cy="1524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363497" y="1670807"/>
              <a:ext cx="305435" cy="153035"/>
            </a:xfrm>
            <a:custGeom>
              <a:avLst/>
              <a:gdLst/>
              <a:ahLst/>
              <a:cxnLst/>
              <a:rect l="l" t="t" r="r" b="b"/>
              <a:pathLst>
                <a:path w="305434" h="153035">
                  <a:moveTo>
                    <a:pt x="152482" y="0"/>
                  </a:moveTo>
                  <a:lnTo>
                    <a:pt x="105308" y="5628"/>
                  </a:lnTo>
                  <a:lnTo>
                    <a:pt x="50271" y="24777"/>
                  </a:lnTo>
                  <a:lnTo>
                    <a:pt x="15248" y="45743"/>
                  </a:lnTo>
                  <a:lnTo>
                    <a:pt x="0" y="76239"/>
                  </a:lnTo>
                  <a:lnTo>
                    <a:pt x="0" y="152478"/>
                  </a:lnTo>
                  <a:lnTo>
                    <a:pt x="304965" y="152478"/>
                  </a:lnTo>
                  <a:lnTo>
                    <a:pt x="304965" y="76239"/>
                  </a:lnTo>
                  <a:lnTo>
                    <a:pt x="273009" y="33920"/>
                  </a:lnTo>
                  <a:lnTo>
                    <a:pt x="235306" y="15992"/>
                  </a:lnTo>
                  <a:lnTo>
                    <a:pt x="185362" y="2620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020681" y="1895347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192.168.0.26:80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40763" y="2997707"/>
            <a:ext cx="9336405" cy="1195070"/>
            <a:chOff x="1540763" y="2997707"/>
            <a:chExt cx="9336405" cy="119507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0763" y="2997707"/>
              <a:ext cx="9336024" cy="119481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780031" y="3224783"/>
              <a:ext cx="1580515" cy="338455"/>
            </a:xfrm>
            <a:custGeom>
              <a:avLst/>
              <a:gdLst/>
              <a:ahLst/>
              <a:cxnLst/>
              <a:rect l="l" t="t" r="r" b="b"/>
              <a:pathLst>
                <a:path w="1580514" h="338454">
                  <a:moveTo>
                    <a:pt x="1524000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281939"/>
                  </a:lnTo>
                  <a:lnTo>
                    <a:pt x="4435" y="303877"/>
                  </a:lnTo>
                  <a:lnTo>
                    <a:pt x="16525" y="321802"/>
                  </a:lnTo>
                  <a:lnTo>
                    <a:pt x="34450" y="333892"/>
                  </a:lnTo>
                  <a:lnTo>
                    <a:pt x="56387" y="338327"/>
                  </a:lnTo>
                  <a:lnTo>
                    <a:pt x="1524000" y="338327"/>
                  </a:lnTo>
                  <a:lnTo>
                    <a:pt x="1545937" y="333892"/>
                  </a:lnTo>
                  <a:lnTo>
                    <a:pt x="1563862" y="321802"/>
                  </a:lnTo>
                  <a:lnTo>
                    <a:pt x="1575952" y="303877"/>
                  </a:lnTo>
                  <a:lnTo>
                    <a:pt x="1580388" y="281939"/>
                  </a:lnTo>
                  <a:lnTo>
                    <a:pt x="1580388" y="56387"/>
                  </a:lnTo>
                  <a:lnTo>
                    <a:pt x="1575952" y="34450"/>
                  </a:lnTo>
                  <a:lnTo>
                    <a:pt x="1563862" y="16525"/>
                  </a:lnTo>
                  <a:lnTo>
                    <a:pt x="1545937" y="443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A3D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964182" y="3224911"/>
            <a:ext cx="121348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700" spc="-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114" dirty="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sz="1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522976" y="3226307"/>
            <a:ext cx="1580515" cy="306705"/>
          </a:xfrm>
          <a:custGeom>
            <a:avLst/>
            <a:gdLst/>
            <a:ahLst/>
            <a:cxnLst/>
            <a:rect l="l" t="t" r="r" b="b"/>
            <a:pathLst>
              <a:path w="1580515" h="306704">
                <a:moveTo>
                  <a:pt x="1529333" y="0"/>
                </a:moveTo>
                <a:lnTo>
                  <a:pt x="51053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255269"/>
                </a:lnTo>
                <a:lnTo>
                  <a:pt x="4012" y="275141"/>
                </a:lnTo>
                <a:lnTo>
                  <a:pt x="14954" y="291369"/>
                </a:lnTo>
                <a:lnTo>
                  <a:pt x="31182" y="302311"/>
                </a:lnTo>
                <a:lnTo>
                  <a:pt x="51053" y="306324"/>
                </a:lnTo>
                <a:lnTo>
                  <a:pt x="1529333" y="306324"/>
                </a:lnTo>
                <a:lnTo>
                  <a:pt x="1549205" y="302311"/>
                </a:lnTo>
                <a:lnTo>
                  <a:pt x="1565433" y="291369"/>
                </a:lnTo>
                <a:lnTo>
                  <a:pt x="1576375" y="275141"/>
                </a:lnTo>
                <a:lnTo>
                  <a:pt x="1580388" y="255269"/>
                </a:lnTo>
                <a:lnTo>
                  <a:pt x="1580388" y="51053"/>
                </a:lnTo>
                <a:lnTo>
                  <a:pt x="1576375" y="31182"/>
                </a:lnTo>
                <a:lnTo>
                  <a:pt x="1565433" y="14954"/>
                </a:lnTo>
                <a:lnTo>
                  <a:pt x="1549205" y="4012"/>
                </a:lnTo>
                <a:lnTo>
                  <a:pt x="1529333" y="0"/>
                </a:lnTo>
                <a:close/>
              </a:path>
            </a:pathLst>
          </a:custGeom>
          <a:solidFill>
            <a:srgbClr val="4A3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707507" y="3210560"/>
            <a:ext cx="121348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700" spc="-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114" dirty="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sz="1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151619" y="3229355"/>
            <a:ext cx="1579245" cy="338455"/>
          </a:xfrm>
          <a:custGeom>
            <a:avLst/>
            <a:gdLst/>
            <a:ahLst/>
            <a:cxnLst/>
            <a:rect l="l" t="t" r="r" b="b"/>
            <a:pathLst>
              <a:path w="1579245" h="338454">
                <a:moveTo>
                  <a:pt x="1522476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8"/>
                </a:lnTo>
                <a:lnTo>
                  <a:pt x="0" y="281940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8"/>
                </a:lnTo>
                <a:lnTo>
                  <a:pt x="1522476" y="338328"/>
                </a:lnTo>
                <a:lnTo>
                  <a:pt x="1544413" y="333892"/>
                </a:lnTo>
                <a:lnTo>
                  <a:pt x="1562338" y="321802"/>
                </a:lnTo>
                <a:lnTo>
                  <a:pt x="1574428" y="303877"/>
                </a:lnTo>
                <a:lnTo>
                  <a:pt x="1578863" y="281940"/>
                </a:lnTo>
                <a:lnTo>
                  <a:pt x="1578863" y="56388"/>
                </a:lnTo>
                <a:lnTo>
                  <a:pt x="1574428" y="34450"/>
                </a:lnTo>
                <a:lnTo>
                  <a:pt x="1562338" y="16525"/>
                </a:lnTo>
                <a:lnTo>
                  <a:pt x="1544413" y="4435"/>
                </a:lnTo>
                <a:lnTo>
                  <a:pt x="1522476" y="0"/>
                </a:lnTo>
                <a:close/>
              </a:path>
            </a:pathLst>
          </a:custGeom>
          <a:solidFill>
            <a:srgbClr val="4A3D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335769" y="3229482"/>
            <a:ext cx="121348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700" spc="-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114" dirty="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sz="1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464307" y="2621279"/>
            <a:ext cx="7522845" cy="1951989"/>
            <a:chOff x="2464307" y="2621279"/>
            <a:chExt cx="7522845" cy="1951989"/>
          </a:xfrm>
        </p:grpSpPr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4307" y="2621279"/>
              <a:ext cx="172212" cy="6035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7816" y="2630423"/>
              <a:ext cx="173736" cy="60350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4560" y="2621279"/>
              <a:ext cx="172212" cy="60350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545969" y="3537711"/>
              <a:ext cx="7399655" cy="1035685"/>
            </a:xfrm>
            <a:custGeom>
              <a:avLst/>
              <a:gdLst/>
              <a:ahLst/>
              <a:cxnLst/>
              <a:rect l="l" t="t" r="r" b="b"/>
              <a:pathLst>
                <a:path w="7399655" h="1035685">
                  <a:moveTo>
                    <a:pt x="40513" y="112649"/>
                  </a:moveTo>
                  <a:lnTo>
                    <a:pt x="38735" y="25920"/>
                  </a:lnTo>
                  <a:lnTo>
                    <a:pt x="9779" y="26416"/>
                  </a:lnTo>
                  <a:lnTo>
                    <a:pt x="11557" y="113284"/>
                  </a:lnTo>
                  <a:lnTo>
                    <a:pt x="40513" y="112649"/>
                  </a:lnTo>
                  <a:close/>
                </a:path>
                <a:path w="7399655" h="1035685">
                  <a:moveTo>
                    <a:pt x="42926" y="228473"/>
                  </a:moveTo>
                  <a:lnTo>
                    <a:pt x="41148" y="141605"/>
                  </a:lnTo>
                  <a:lnTo>
                    <a:pt x="12192" y="142240"/>
                  </a:lnTo>
                  <a:lnTo>
                    <a:pt x="13970" y="229108"/>
                  </a:lnTo>
                  <a:lnTo>
                    <a:pt x="42926" y="228473"/>
                  </a:lnTo>
                  <a:close/>
                </a:path>
                <a:path w="7399655" h="1035685">
                  <a:moveTo>
                    <a:pt x="45339" y="344297"/>
                  </a:moveTo>
                  <a:lnTo>
                    <a:pt x="43561" y="257429"/>
                  </a:lnTo>
                  <a:lnTo>
                    <a:pt x="14605" y="258064"/>
                  </a:lnTo>
                  <a:lnTo>
                    <a:pt x="16510" y="344932"/>
                  </a:lnTo>
                  <a:lnTo>
                    <a:pt x="45339" y="344297"/>
                  </a:lnTo>
                  <a:close/>
                </a:path>
                <a:path w="7399655" h="1035685">
                  <a:moveTo>
                    <a:pt x="47879" y="460121"/>
                  </a:moveTo>
                  <a:lnTo>
                    <a:pt x="45974" y="373253"/>
                  </a:lnTo>
                  <a:lnTo>
                    <a:pt x="17018" y="373888"/>
                  </a:lnTo>
                  <a:lnTo>
                    <a:pt x="18923" y="460756"/>
                  </a:lnTo>
                  <a:lnTo>
                    <a:pt x="47879" y="460121"/>
                  </a:lnTo>
                  <a:close/>
                </a:path>
                <a:path w="7399655" h="1035685">
                  <a:moveTo>
                    <a:pt x="50292" y="575945"/>
                  </a:moveTo>
                  <a:lnTo>
                    <a:pt x="48387" y="489077"/>
                  </a:lnTo>
                  <a:lnTo>
                    <a:pt x="19431" y="489712"/>
                  </a:lnTo>
                  <a:lnTo>
                    <a:pt x="21336" y="576453"/>
                  </a:lnTo>
                  <a:lnTo>
                    <a:pt x="50292" y="575945"/>
                  </a:lnTo>
                  <a:close/>
                </a:path>
                <a:path w="7399655" h="1035685">
                  <a:moveTo>
                    <a:pt x="52705" y="691642"/>
                  </a:moveTo>
                  <a:lnTo>
                    <a:pt x="50800" y="604901"/>
                  </a:lnTo>
                  <a:lnTo>
                    <a:pt x="21844" y="605409"/>
                  </a:lnTo>
                  <a:lnTo>
                    <a:pt x="23749" y="692277"/>
                  </a:lnTo>
                  <a:lnTo>
                    <a:pt x="52705" y="691642"/>
                  </a:lnTo>
                  <a:close/>
                </a:path>
                <a:path w="7399655" h="1035685">
                  <a:moveTo>
                    <a:pt x="55118" y="807466"/>
                  </a:moveTo>
                  <a:lnTo>
                    <a:pt x="53340" y="720598"/>
                  </a:lnTo>
                  <a:lnTo>
                    <a:pt x="24384" y="721233"/>
                  </a:lnTo>
                  <a:lnTo>
                    <a:pt x="26162" y="808101"/>
                  </a:lnTo>
                  <a:lnTo>
                    <a:pt x="55118" y="807466"/>
                  </a:lnTo>
                  <a:close/>
                </a:path>
                <a:path w="7399655" h="1035685">
                  <a:moveTo>
                    <a:pt x="57531" y="923290"/>
                  </a:moveTo>
                  <a:lnTo>
                    <a:pt x="55753" y="836422"/>
                  </a:lnTo>
                  <a:lnTo>
                    <a:pt x="26797" y="837057"/>
                  </a:lnTo>
                  <a:lnTo>
                    <a:pt x="28575" y="923925"/>
                  </a:lnTo>
                  <a:lnTo>
                    <a:pt x="57531" y="923290"/>
                  </a:lnTo>
                  <a:close/>
                </a:path>
                <a:path w="7399655" h="1035685">
                  <a:moveTo>
                    <a:pt x="143891" y="34544"/>
                  </a:moveTo>
                  <a:lnTo>
                    <a:pt x="59944" y="12192"/>
                  </a:lnTo>
                  <a:lnTo>
                    <a:pt x="52578" y="40144"/>
                  </a:lnTo>
                  <a:lnTo>
                    <a:pt x="136398" y="62611"/>
                  </a:lnTo>
                  <a:lnTo>
                    <a:pt x="143891" y="34544"/>
                  </a:lnTo>
                  <a:close/>
                </a:path>
                <a:path w="7399655" h="1035685">
                  <a:moveTo>
                    <a:pt x="255778" y="64516"/>
                  </a:moveTo>
                  <a:lnTo>
                    <a:pt x="171958" y="42037"/>
                  </a:lnTo>
                  <a:lnTo>
                    <a:pt x="164465" y="70104"/>
                  </a:lnTo>
                  <a:lnTo>
                    <a:pt x="248285" y="92456"/>
                  </a:lnTo>
                  <a:lnTo>
                    <a:pt x="255778" y="64516"/>
                  </a:lnTo>
                  <a:close/>
                </a:path>
                <a:path w="7399655" h="1035685">
                  <a:moveTo>
                    <a:pt x="333375" y="945769"/>
                  </a:moveTo>
                  <a:lnTo>
                    <a:pt x="325755" y="917829"/>
                  </a:lnTo>
                  <a:lnTo>
                    <a:pt x="241935" y="940689"/>
                  </a:lnTo>
                  <a:lnTo>
                    <a:pt x="249567" y="968248"/>
                  </a:lnTo>
                  <a:lnTo>
                    <a:pt x="220573" y="972096"/>
                  </a:lnTo>
                  <a:lnTo>
                    <a:pt x="213995" y="948436"/>
                  </a:lnTo>
                  <a:lnTo>
                    <a:pt x="173062" y="959624"/>
                  </a:lnTo>
                  <a:lnTo>
                    <a:pt x="171704" y="949325"/>
                  </a:lnTo>
                  <a:lnTo>
                    <a:pt x="145440" y="967168"/>
                  </a:lnTo>
                  <a:lnTo>
                    <a:pt x="130302" y="971296"/>
                  </a:lnTo>
                  <a:lnTo>
                    <a:pt x="131711" y="976490"/>
                  </a:lnTo>
                  <a:lnTo>
                    <a:pt x="108051" y="992568"/>
                  </a:lnTo>
                  <a:lnTo>
                    <a:pt x="104317" y="978916"/>
                  </a:lnTo>
                  <a:lnTo>
                    <a:pt x="96520" y="950468"/>
                  </a:lnTo>
                  <a:lnTo>
                    <a:pt x="71386" y="973035"/>
                  </a:lnTo>
                  <a:lnTo>
                    <a:pt x="79451" y="956056"/>
                  </a:lnTo>
                  <a:lnTo>
                    <a:pt x="81254" y="952246"/>
                  </a:lnTo>
                  <a:lnTo>
                    <a:pt x="86868" y="940435"/>
                  </a:lnTo>
                  <a:lnTo>
                    <a:pt x="0" y="942213"/>
                  </a:lnTo>
                  <a:lnTo>
                    <a:pt x="33896" y="1006703"/>
                  </a:lnTo>
                  <a:lnTo>
                    <a:pt x="24257" y="1015365"/>
                  </a:lnTo>
                  <a:lnTo>
                    <a:pt x="40119" y="1018527"/>
                  </a:lnTo>
                  <a:lnTo>
                    <a:pt x="45212" y="1028192"/>
                  </a:lnTo>
                  <a:lnTo>
                    <a:pt x="48958" y="1020279"/>
                  </a:lnTo>
                  <a:lnTo>
                    <a:pt x="119507" y="1034288"/>
                  </a:lnTo>
                  <a:lnTo>
                    <a:pt x="113233" y="1011466"/>
                  </a:lnTo>
                  <a:lnTo>
                    <a:pt x="183134" y="1035431"/>
                  </a:lnTo>
                  <a:lnTo>
                    <a:pt x="176898" y="988555"/>
                  </a:lnTo>
                  <a:lnTo>
                    <a:pt x="190360" y="984859"/>
                  </a:lnTo>
                  <a:lnTo>
                    <a:pt x="193040" y="1004951"/>
                  </a:lnTo>
                  <a:lnTo>
                    <a:pt x="279146" y="993521"/>
                  </a:lnTo>
                  <a:lnTo>
                    <a:pt x="275336" y="964819"/>
                  </a:lnTo>
                  <a:lnTo>
                    <a:pt x="252552" y="967854"/>
                  </a:lnTo>
                  <a:lnTo>
                    <a:pt x="333375" y="945769"/>
                  </a:lnTo>
                  <a:close/>
                </a:path>
                <a:path w="7399655" h="1035685">
                  <a:moveTo>
                    <a:pt x="367665" y="94361"/>
                  </a:moveTo>
                  <a:lnTo>
                    <a:pt x="283845" y="72009"/>
                  </a:lnTo>
                  <a:lnTo>
                    <a:pt x="276352" y="99949"/>
                  </a:lnTo>
                  <a:lnTo>
                    <a:pt x="360299" y="122301"/>
                  </a:lnTo>
                  <a:lnTo>
                    <a:pt x="367665" y="94361"/>
                  </a:lnTo>
                  <a:close/>
                </a:path>
                <a:path w="7399655" h="1035685">
                  <a:moveTo>
                    <a:pt x="393954" y="978154"/>
                  </a:moveTo>
                  <a:lnTo>
                    <a:pt x="390144" y="949452"/>
                  </a:lnTo>
                  <a:lnTo>
                    <a:pt x="304038" y="961009"/>
                  </a:lnTo>
                  <a:lnTo>
                    <a:pt x="307848" y="989711"/>
                  </a:lnTo>
                  <a:lnTo>
                    <a:pt x="393954" y="978154"/>
                  </a:lnTo>
                  <a:close/>
                </a:path>
                <a:path w="7399655" h="1035685">
                  <a:moveTo>
                    <a:pt x="445135" y="915162"/>
                  </a:moveTo>
                  <a:lnTo>
                    <a:pt x="437515" y="887222"/>
                  </a:lnTo>
                  <a:lnTo>
                    <a:pt x="353695" y="910082"/>
                  </a:lnTo>
                  <a:lnTo>
                    <a:pt x="361315" y="938022"/>
                  </a:lnTo>
                  <a:lnTo>
                    <a:pt x="445135" y="915162"/>
                  </a:lnTo>
                  <a:close/>
                </a:path>
                <a:path w="7399655" h="1035685">
                  <a:moveTo>
                    <a:pt x="479679" y="124333"/>
                  </a:moveTo>
                  <a:lnTo>
                    <a:pt x="395732" y="101854"/>
                  </a:lnTo>
                  <a:lnTo>
                    <a:pt x="388239" y="129794"/>
                  </a:lnTo>
                  <a:lnTo>
                    <a:pt x="472186" y="152273"/>
                  </a:lnTo>
                  <a:lnTo>
                    <a:pt x="479679" y="124333"/>
                  </a:lnTo>
                  <a:close/>
                </a:path>
                <a:path w="7399655" h="1035685">
                  <a:moveTo>
                    <a:pt x="508762" y="962914"/>
                  </a:moveTo>
                  <a:lnTo>
                    <a:pt x="504952" y="934212"/>
                  </a:lnTo>
                  <a:lnTo>
                    <a:pt x="418846" y="945642"/>
                  </a:lnTo>
                  <a:lnTo>
                    <a:pt x="422656" y="974344"/>
                  </a:lnTo>
                  <a:lnTo>
                    <a:pt x="508762" y="962914"/>
                  </a:lnTo>
                  <a:close/>
                </a:path>
                <a:path w="7399655" h="1035685">
                  <a:moveTo>
                    <a:pt x="556895" y="884555"/>
                  </a:moveTo>
                  <a:lnTo>
                    <a:pt x="549148" y="856615"/>
                  </a:lnTo>
                  <a:lnTo>
                    <a:pt x="465455" y="879602"/>
                  </a:lnTo>
                  <a:lnTo>
                    <a:pt x="473075" y="907415"/>
                  </a:lnTo>
                  <a:lnTo>
                    <a:pt x="556895" y="884555"/>
                  </a:lnTo>
                  <a:close/>
                </a:path>
                <a:path w="7399655" h="1035685">
                  <a:moveTo>
                    <a:pt x="591566" y="154178"/>
                  </a:moveTo>
                  <a:lnTo>
                    <a:pt x="507619" y="131699"/>
                  </a:lnTo>
                  <a:lnTo>
                    <a:pt x="500126" y="159766"/>
                  </a:lnTo>
                  <a:lnTo>
                    <a:pt x="584073" y="182118"/>
                  </a:lnTo>
                  <a:lnTo>
                    <a:pt x="591566" y="154178"/>
                  </a:lnTo>
                  <a:close/>
                </a:path>
                <a:path w="7399655" h="1035685">
                  <a:moveTo>
                    <a:pt x="623570" y="947547"/>
                  </a:moveTo>
                  <a:lnTo>
                    <a:pt x="619760" y="918845"/>
                  </a:lnTo>
                  <a:lnTo>
                    <a:pt x="533654" y="930402"/>
                  </a:lnTo>
                  <a:lnTo>
                    <a:pt x="537464" y="959104"/>
                  </a:lnTo>
                  <a:lnTo>
                    <a:pt x="623570" y="947547"/>
                  </a:lnTo>
                  <a:close/>
                </a:path>
                <a:path w="7399655" h="1035685">
                  <a:moveTo>
                    <a:pt x="668528" y="853948"/>
                  </a:moveTo>
                  <a:lnTo>
                    <a:pt x="660908" y="826008"/>
                  </a:lnTo>
                  <a:lnTo>
                    <a:pt x="577088" y="848995"/>
                  </a:lnTo>
                  <a:lnTo>
                    <a:pt x="584708" y="876935"/>
                  </a:lnTo>
                  <a:lnTo>
                    <a:pt x="668528" y="853948"/>
                  </a:lnTo>
                  <a:close/>
                </a:path>
                <a:path w="7399655" h="1035685">
                  <a:moveTo>
                    <a:pt x="703453" y="184023"/>
                  </a:moveTo>
                  <a:lnTo>
                    <a:pt x="619506" y="161671"/>
                  </a:lnTo>
                  <a:lnTo>
                    <a:pt x="612013" y="189611"/>
                  </a:lnTo>
                  <a:lnTo>
                    <a:pt x="695960" y="212090"/>
                  </a:lnTo>
                  <a:lnTo>
                    <a:pt x="703453" y="184023"/>
                  </a:lnTo>
                  <a:close/>
                </a:path>
                <a:path w="7399655" h="1035685">
                  <a:moveTo>
                    <a:pt x="738378" y="932307"/>
                  </a:moveTo>
                  <a:lnTo>
                    <a:pt x="734568" y="903605"/>
                  </a:lnTo>
                  <a:lnTo>
                    <a:pt x="648462" y="915035"/>
                  </a:lnTo>
                  <a:lnTo>
                    <a:pt x="652272" y="943737"/>
                  </a:lnTo>
                  <a:lnTo>
                    <a:pt x="738378" y="932307"/>
                  </a:lnTo>
                  <a:close/>
                </a:path>
                <a:path w="7399655" h="1035685">
                  <a:moveTo>
                    <a:pt x="780288" y="823341"/>
                  </a:moveTo>
                  <a:lnTo>
                    <a:pt x="772668" y="795401"/>
                  </a:lnTo>
                  <a:lnTo>
                    <a:pt x="688848" y="818388"/>
                  </a:lnTo>
                  <a:lnTo>
                    <a:pt x="696468" y="846328"/>
                  </a:lnTo>
                  <a:lnTo>
                    <a:pt x="780288" y="823341"/>
                  </a:lnTo>
                  <a:close/>
                </a:path>
                <a:path w="7399655" h="1035685">
                  <a:moveTo>
                    <a:pt x="815340" y="213995"/>
                  </a:moveTo>
                  <a:lnTo>
                    <a:pt x="731393" y="191516"/>
                  </a:lnTo>
                  <a:lnTo>
                    <a:pt x="723900" y="219456"/>
                  </a:lnTo>
                  <a:lnTo>
                    <a:pt x="807847" y="241935"/>
                  </a:lnTo>
                  <a:lnTo>
                    <a:pt x="815340" y="213995"/>
                  </a:lnTo>
                  <a:close/>
                </a:path>
                <a:path w="7399655" h="1035685">
                  <a:moveTo>
                    <a:pt x="853186" y="916940"/>
                  </a:moveTo>
                  <a:lnTo>
                    <a:pt x="849376" y="888238"/>
                  </a:lnTo>
                  <a:lnTo>
                    <a:pt x="763270" y="899795"/>
                  </a:lnTo>
                  <a:lnTo>
                    <a:pt x="767080" y="928497"/>
                  </a:lnTo>
                  <a:lnTo>
                    <a:pt x="853186" y="916940"/>
                  </a:lnTo>
                  <a:close/>
                </a:path>
                <a:path w="7399655" h="1035685">
                  <a:moveTo>
                    <a:pt x="891921" y="792734"/>
                  </a:moveTo>
                  <a:lnTo>
                    <a:pt x="884301" y="764794"/>
                  </a:lnTo>
                  <a:lnTo>
                    <a:pt x="800481" y="787781"/>
                  </a:lnTo>
                  <a:lnTo>
                    <a:pt x="808228" y="815721"/>
                  </a:lnTo>
                  <a:lnTo>
                    <a:pt x="891921" y="792734"/>
                  </a:lnTo>
                  <a:close/>
                </a:path>
                <a:path w="7399655" h="1035685">
                  <a:moveTo>
                    <a:pt x="927227" y="243840"/>
                  </a:moveTo>
                  <a:lnTo>
                    <a:pt x="843280" y="221488"/>
                  </a:lnTo>
                  <a:lnTo>
                    <a:pt x="835787" y="249428"/>
                  </a:lnTo>
                  <a:lnTo>
                    <a:pt x="919734" y="271780"/>
                  </a:lnTo>
                  <a:lnTo>
                    <a:pt x="927227" y="243840"/>
                  </a:lnTo>
                  <a:close/>
                </a:path>
                <a:path w="7399655" h="1035685">
                  <a:moveTo>
                    <a:pt x="967994" y="901700"/>
                  </a:moveTo>
                  <a:lnTo>
                    <a:pt x="964184" y="872998"/>
                  </a:lnTo>
                  <a:lnTo>
                    <a:pt x="878078" y="884428"/>
                  </a:lnTo>
                  <a:lnTo>
                    <a:pt x="881888" y="913130"/>
                  </a:lnTo>
                  <a:lnTo>
                    <a:pt x="967994" y="901700"/>
                  </a:lnTo>
                  <a:close/>
                </a:path>
                <a:path w="7399655" h="1035685">
                  <a:moveTo>
                    <a:pt x="1003681" y="762127"/>
                  </a:moveTo>
                  <a:lnTo>
                    <a:pt x="996061" y="734187"/>
                  </a:lnTo>
                  <a:lnTo>
                    <a:pt x="912241" y="757174"/>
                  </a:lnTo>
                  <a:lnTo>
                    <a:pt x="919861" y="785114"/>
                  </a:lnTo>
                  <a:lnTo>
                    <a:pt x="1003681" y="762127"/>
                  </a:lnTo>
                  <a:close/>
                </a:path>
                <a:path w="7399655" h="1035685">
                  <a:moveTo>
                    <a:pt x="1039114" y="273685"/>
                  </a:moveTo>
                  <a:lnTo>
                    <a:pt x="955167" y="251333"/>
                  </a:lnTo>
                  <a:lnTo>
                    <a:pt x="947674" y="279273"/>
                  </a:lnTo>
                  <a:lnTo>
                    <a:pt x="1031621" y="301752"/>
                  </a:lnTo>
                  <a:lnTo>
                    <a:pt x="1039114" y="273685"/>
                  </a:lnTo>
                  <a:close/>
                </a:path>
                <a:path w="7399655" h="1035685">
                  <a:moveTo>
                    <a:pt x="1082802" y="886460"/>
                  </a:moveTo>
                  <a:lnTo>
                    <a:pt x="1078992" y="857758"/>
                  </a:lnTo>
                  <a:lnTo>
                    <a:pt x="992886" y="869188"/>
                  </a:lnTo>
                  <a:lnTo>
                    <a:pt x="996696" y="897890"/>
                  </a:lnTo>
                  <a:lnTo>
                    <a:pt x="1082802" y="886460"/>
                  </a:lnTo>
                  <a:close/>
                </a:path>
                <a:path w="7399655" h="1035685">
                  <a:moveTo>
                    <a:pt x="1115441" y="731520"/>
                  </a:moveTo>
                  <a:lnTo>
                    <a:pt x="1107694" y="703580"/>
                  </a:lnTo>
                  <a:lnTo>
                    <a:pt x="1024001" y="726567"/>
                  </a:lnTo>
                  <a:lnTo>
                    <a:pt x="1031621" y="754507"/>
                  </a:lnTo>
                  <a:lnTo>
                    <a:pt x="1115441" y="731520"/>
                  </a:lnTo>
                  <a:close/>
                </a:path>
                <a:path w="7399655" h="1035685">
                  <a:moveTo>
                    <a:pt x="1151001" y="303657"/>
                  </a:moveTo>
                  <a:lnTo>
                    <a:pt x="1067054" y="281178"/>
                  </a:lnTo>
                  <a:lnTo>
                    <a:pt x="1059561" y="309245"/>
                  </a:lnTo>
                  <a:lnTo>
                    <a:pt x="1143508" y="331597"/>
                  </a:lnTo>
                  <a:lnTo>
                    <a:pt x="1151001" y="303657"/>
                  </a:lnTo>
                  <a:close/>
                </a:path>
                <a:path w="7399655" h="1035685">
                  <a:moveTo>
                    <a:pt x="1197610" y="871093"/>
                  </a:moveTo>
                  <a:lnTo>
                    <a:pt x="1193800" y="842391"/>
                  </a:lnTo>
                  <a:lnTo>
                    <a:pt x="1107694" y="853821"/>
                  </a:lnTo>
                  <a:lnTo>
                    <a:pt x="1111504" y="882523"/>
                  </a:lnTo>
                  <a:lnTo>
                    <a:pt x="1197610" y="871093"/>
                  </a:lnTo>
                  <a:close/>
                </a:path>
                <a:path w="7399655" h="1035685">
                  <a:moveTo>
                    <a:pt x="1227074" y="700913"/>
                  </a:moveTo>
                  <a:lnTo>
                    <a:pt x="1219454" y="673100"/>
                  </a:lnTo>
                  <a:lnTo>
                    <a:pt x="1135634" y="695960"/>
                  </a:lnTo>
                  <a:lnTo>
                    <a:pt x="1143381" y="723900"/>
                  </a:lnTo>
                  <a:lnTo>
                    <a:pt x="1227074" y="700913"/>
                  </a:lnTo>
                  <a:close/>
                </a:path>
                <a:path w="7399655" h="1035685">
                  <a:moveTo>
                    <a:pt x="1262888" y="333502"/>
                  </a:moveTo>
                  <a:lnTo>
                    <a:pt x="1178941" y="311150"/>
                  </a:lnTo>
                  <a:lnTo>
                    <a:pt x="1171575" y="339090"/>
                  </a:lnTo>
                  <a:lnTo>
                    <a:pt x="1255395" y="361569"/>
                  </a:lnTo>
                  <a:lnTo>
                    <a:pt x="1262888" y="333502"/>
                  </a:lnTo>
                  <a:close/>
                </a:path>
                <a:path w="7399655" h="1035685">
                  <a:moveTo>
                    <a:pt x="1312418" y="855853"/>
                  </a:moveTo>
                  <a:lnTo>
                    <a:pt x="1308608" y="827151"/>
                  </a:lnTo>
                  <a:lnTo>
                    <a:pt x="1222502" y="838581"/>
                  </a:lnTo>
                  <a:lnTo>
                    <a:pt x="1226312" y="867283"/>
                  </a:lnTo>
                  <a:lnTo>
                    <a:pt x="1312418" y="855853"/>
                  </a:lnTo>
                  <a:close/>
                </a:path>
                <a:path w="7399655" h="1035685">
                  <a:moveTo>
                    <a:pt x="1338834" y="670433"/>
                  </a:moveTo>
                  <a:lnTo>
                    <a:pt x="1331214" y="642493"/>
                  </a:lnTo>
                  <a:lnTo>
                    <a:pt x="1247394" y="665353"/>
                  </a:lnTo>
                  <a:lnTo>
                    <a:pt x="1255014" y="693293"/>
                  </a:lnTo>
                  <a:lnTo>
                    <a:pt x="1338834" y="670433"/>
                  </a:lnTo>
                  <a:close/>
                </a:path>
                <a:path w="7399655" h="1035685">
                  <a:moveTo>
                    <a:pt x="1374775" y="363474"/>
                  </a:moveTo>
                  <a:lnTo>
                    <a:pt x="1290955" y="340995"/>
                  </a:lnTo>
                  <a:lnTo>
                    <a:pt x="1283462" y="368935"/>
                  </a:lnTo>
                  <a:lnTo>
                    <a:pt x="1367282" y="391414"/>
                  </a:lnTo>
                  <a:lnTo>
                    <a:pt x="1374775" y="363474"/>
                  </a:lnTo>
                  <a:close/>
                </a:path>
                <a:path w="7399655" h="1035685">
                  <a:moveTo>
                    <a:pt x="1427226" y="840486"/>
                  </a:moveTo>
                  <a:lnTo>
                    <a:pt x="1423416" y="811784"/>
                  </a:lnTo>
                  <a:lnTo>
                    <a:pt x="1337310" y="823341"/>
                  </a:lnTo>
                  <a:lnTo>
                    <a:pt x="1341120" y="852043"/>
                  </a:lnTo>
                  <a:lnTo>
                    <a:pt x="1427226" y="840486"/>
                  </a:lnTo>
                  <a:close/>
                </a:path>
                <a:path w="7399655" h="1035685">
                  <a:moveTo>
                    <a:pt x="1450467" y="639826"/>
                  </a:moveTo>
                  <a:lnTo>
                    <a:pt x="1442847" y="611886"/>
                  </a:lnTo>
                  <a:lnTo>
                    <a:pt x="1359027" y="634746"/>
                  </a:lnTo>
                  <a:lnTo>
                    <a:pt x="1366774" y="662686"/>
                  </a:lnTo>
                  <a:lnTo>
                    <a:pt x="1450467" y="639826"/>
                  </a:lnTo>
                  <a:close/>
                </a:path>
                <a:path w="7399655" h="1035685">
                  <a:moveTo>
                    <a:pt x="1486662" y="393319"/>
                  </a:moveTo>
                  <a:lnTo>
                    <a:pt x="1402842" y="370840"/>
                  </a:lnTo>
                  <a:lnTo>
                    <a:pt x="1395349" y="398907"/>
                  </a:lnTo>
                  <a:lnTo>
                    <a:pt x="1479296" y="421259"/>
                  </a:lnTo>
                  <a:lnTo>
                    <a:pt x="1486662" y="393319"/>
                  </a:lnTo>
                  <a:close/>
                </a:path>
                <a:path w="7399655" h="1035685">
                  <a:moveTo>
                    <a:pt x="1542034" y="825246"/>
                  </a:moveTo>
                  <a:lnTo>
                    <a:pt x="1538224" y="796544"/>
                  </a:lnTo>
                  <a:lnTo>
                    <a:pt x="1452118" y="807974"/>
                  </a:lnTo>
                  <a:lnTo>
                    <a:pt x="1455928" y="836676"/>
                  </a:lnTo>
                  <a:lnTo>
                    <a:pt x="1542034" y="825246"/>
                  </a:lnTo>
                  <a:close/>
                </a:path>
                <a:path w="7399655" h="1035685">
                  <a:moveTo>
                    <a:pt x="1562227" y="609219"/>
                  </a:moveTo>
                  <a:lnTo>
                    <a:pt x="1554607" y="581279"/>
                  </a:lnTo>
                  <a:lnTo>
                    <a:pt x="1470787" y="604266"/>
                  </a:lnTo>
                  <a:lnTo>
                    <a:pt x="1478407" y="632079"/>
                  </a:lnTo>
                  <a:lnTo>
                    <a:pt x="1562227" y="609219"/>
                  </a:lnTo>
                  <a:close/>
                </a:path>
                <a:path w="7399655" h="1035685">
                  <a:moveTo>
                    <a:pt x="1598676" y="423164"/>
                  </a:moveTo>
                  <a:lnTo>
                    <a:pt x="1514729" y="400812"/>
                  </a:lnTo>
                  <a:lnTo>
                    <a:pt x="1507236" y="428752"/>
                  </a:lnTo>
                  <a:lnTo>
                    <a:pt x="1591183" y="451231"/>
                  </a:lnTo>
                  <a:lnTo>
                    <a:pt x="1598676" y="423164"/>
                  </a:lnTo>
                  <a:close/>
                </a:path>
                <a:path w="7399655" h="1035685">
                  <a:moveTo>
                    <a:pt x="1656842" y="809879"/>
                  </a:moveTo>
                  <a:lnTo>
                    <a:pt x="1653032" y="781177"/>
                  </a:lnTo>
                  <a:lnTo>
                    <a:pt x="1566926" y="792734"/>
                  </a:lnTo>
                  <a:lnTo>
                    <a:pt x="1570736" y="821436"/>
                  </a:lnTo>
                  <a:lnTo>
                    <a:pt x="1656842" y="809879"/>
                  </a:lnTo>
                  <a:close/>
                </a:path>
                <a:path w="7399655" h="1035685">
                  <a:moveTo>
                    <a:pt x="1673987" y="578612"/>
                  </a:moveTo>
                  <a:lnTo>
                    <a:pt x="1666240" y="550672"/>
                  </a:lnTo>
                  <a:lnTo>
                    <a:pt x="1582547" y="573659"/>
                  </a:lnTo>
                  <a:lnTo>
                    <a:pt x="1590167" y="601599"/>
                  </a:lnTo>
                  <a:lnTo>
                    <a:pt x="1673987" y="578612"/>
                  </a:lnTo>
                  <a:close/>
                </a:path>
                <a:path w="7399655" h="1035685">
                  <a:moveTo>
                    <a:pt x="1710563" y="453136"/>
                  </a:moveTo>
                  <a:lnTo>
                    <a:pt x="1626616" y="430657"/>
                  </a:lnTo>
                  <a:lnTo>
                    <a:pt x="1619123" y="458724"/>
                  </a:lnTo>
                  <a:lnTo>
                    <a:pt x="1703070" y="481076"/>
                  </a:lnTo>
                  <a:lnTo>
                    <a:pt x="1710563" y="453136"/>
                  </a:lnTo>
                  <a:close/>
                </a:path>
                <a:path w="7399655" h="1035685">
                  <a:moveTo>
                    <a:pt x="1771650" y="794639"/>
                  </a:moveTo>
                  <a:lnTo>
                    <a:pt x="1767840" y="765937"/>
                  </a:lnTo>
                  <a:lnTo>
                    <a:pt x="1681734" y="777367"/>
                  </a:lnTo>
                  <a:lnTo>
                    <a:pt x="1685544" y="806069"/>
                  </a:lnTo>
                  <a:lnTo>
                    <a:pt x="1771650" y="794639"/>
                  </a:lnTo>
                  <a:close/>
                </a:path>
                <a:path w="7399655" h="1035685">
                  <a:moveTo>
                    <a:pt x="1785620" y="548005"/>
                  </a:moveTo>
                  <a:lnTo>
                    <a:pt x="1778000" y="520065"/>
                  </a:lnTo>
                  <a:lnTo>
                    <a:pt x="1694180" y="543052"/>
                  </a:lnTo>
                  <a:lnTo>
                    <a:pt x="1701927" y="570992"/>
                  </a:lnTo>
                  <a:lnTo>
                    <a:pt x="1785620" y="548005"/>
                  </a:lnTo>
                  <a:close/>
                </a:path>
                <a:path w="7399655" h="1035685">
                  <a:moveTo>
                    <a:pt x="1886458" y="779272"/>
                  </a:moveTo>
                  <a:lnTo>
                    <a:pt x="1882648" y="750570"/>
                  </a:lnTo>
                  <a:lnTo>
                    <a:pt x="1796542" y="762127"/>
                  </a:lnTo>
                  <a:lnTo>
                    <a:pt x="1800352" y="790829"/>
                  </a:lnTo>
                  <a:lnTo>
                    <a:pt x="1886458" y="779272"/>
                  </a:lnTo>
                  <a:close/>
                </a:path>
                <a:path w="7399655" h="1035685">
                  <a:moveTo>
                    <a:pt x="1934337" y="512953"/>
                  </a:moveTo>
                  <a:lnTo>
                    <a:pt x="1893150" y="501929"/>
                  </a:lnTo>
                  <a:lnTo>
                    <a:pt x="1889760" y="489458"/>
                  </a:lnTo>
                  <a:lnTo>
                    <a:pt x="1868424" y="495312"/>
                  </a:lnTo>
                  <a:lnTo>
                    <a:pt x="1850390" y="490474"/>
                  </a:lnTo>
                  <a:lnTo>
                    <a:pt x="1847557" y="501040"/>
                  </a:lnTo>
                  <a:lnTo>
                    <a:pt x="1815223" y="509905"/>
                  </a:lnTo>
                  <a:lnTo>
                    <a:pt x="1822450" y="482981"/>
                  </a:lnTo>
                  <a:lnTo>
                    <a:pt x="1738503" y="460629"/>
                  </a:lnTo>
                  <a:lnTo>
                    <a:pt x="1731010" y="488569"/>
                  </a:lnTo>
                  <a:lnTo>
                    <a:pt x="1813191" y="510463"/>
                  </a:lnTo>
                  <a:lnTo>
                    <a:pt x="1805940" y="512445"/>
                  </a:lnTo>
                  <a:lnTo>
                    <a:pt x="1813560" y="540385"/>
                  </a:lnTo>
                  <a:lnTo>
                    <a:pt x="1868576" y="525297"/>
                  </a:lnTo>
                  <a:lnTo>
                    <a:pt x="1926844" y="540893"/>
                  </a:lnTo>
                  <a:lnTo>
                    <a:pt x="1934337" y="512953"/>
                  </a:lnTo>
                  <a:close/>
                </a:path>
                <a:path w="7399655" h="1035685">
                  <a:moveTo>
                    <a:pt x="2001266" y="764032"/>
                  </a:moveTo>
                  <a:lnTo>
                    <a:pt x="1997456" y="735330"/>
                  </a:lnTo>
                  <a:lnTo>
                    <a:pt x="1911350" y="746760"/>
                  </a:lnTo>
                  <a:lnTo>
                    <a:pt x="1915160" y="775462"/>
                  </a:lnTo>
                  <a:lnTo>
                    <a:pt x="2001266" y="764032"/>
                  </a:lnTo>
                  <a:close/>
                </a:path>
                <a:path w="7399655" h="1035685">
                  <a:moveTo>
                    <a:pt x="2009013" y="486791"/>
                  </a:moveTo>
                  <a:lnTo>
                    <a:pt x="2001393" y="458851"/>
                  </a:lnTo>
                  <a:lnTo>
                    <a:pt x="1917700" y="481838"/>
                  </a:lnTo>
                  <a:lnTo>
                    <a:pt x="1925320" y="509778"/>
                  </a:lnTo>
                  <a:lnTo>
                    <a:pt x="2009013" y="486791"/>
                  </a:lnTo>
                  <a:close/>
                </a:path>
                <a:path w="7399655" h="1035685">
                  <a:moveTo>
                    <a:pt x="2046224" y="542798"/>
                  </a:moveTo>
                  <a:lnTo>
                    <a:pt x="1962277" y="520319"/>
                  </a:lnTo>
                  <a:lnTo>
                    <a:pt x="1954784" y="548386"/>
                  </a:lnTo>
                  <a:lnTo>
                    <a:pt x="2038731" y="570738"/>
                  </a:lnTo>
                  <a:lnTo>
                    <a:pt x="2046224" y="542798"/>
                  </a:lnTo>
                  <a:close/>
                </a:path>
                <a:path w="7399655" h="1035685">
                  <a:moveTo>
                    <a:pt x="2116074" y="748792"/>
                  </a:moveTo>
                  <a:lnTo>
                    <a:pt x="2112264" y="720090"/>
                  </a:lnTo>
                  <a:lnTo>
                    <a:pt x="2026158" y="731520"/>
                  </a:lnTo>
                  <a:lnTo>
                    <a:pt x="2029968" y="760222"/>
                  </a:lnTo>
                  <a:lnTo>
                    <a:pt x="2116074" y="748792"/>
                  </a:lnTo>
                  <a:close/>
                </a:path>
                <a:path w="7399655" h="1035685">
                  <a:moveTo>
                    <a:pt x="2120773" y="456184"/>
                  </a:moveTo>
                  <a:lnTo>
                    <a:pt x="2113153" y="428244"/>
                  </a:lnTo>
                  <a:lnTo>
                    <a:pt x="2029333" y="451231"/>
                  </a:lnTo>
                  <a:lnTo>
                    <a:pt x="2036953" y="479171"/>
                  </a:lnTo>
                  <a:lnTo>
                    <a:pt x="2120773" y="456184"/>
                  </a:lnTo>
                  <a:close/>
                </a:path>
                <a:path w="7399655" h="1035685">
                  <a:moveTo>
                    <a:pt x="2158111" y="572643"/>
                  </a:moveTo>
                  <a:lnTo>
                    <a:pt x="2074164" y="550291"/>
                  </a:lnTo>
                  <a:lnTo>
                    <a:pt x="2066671" y="578231"/>
                  </a:lnTo>
                  <a:lnTo>
                    <a:pt x="2150618" y="600710"/>
                  </a:lnTo>
                  <a:lnTo>
                    <a:pt x="2158111" y="572643"/>
                  </a:lnTo>
                  <a:close/>
                </a:path>
                <a:path w="7399655" h="1035685">
                  <a:moveTo>
                    <a:pt x="2230882" y="733425"/>
                  </a:moveTo>
                  <a:lnTo>
                    <a:pt x="2227072" y="704723"/>
                  </a:lnTo>
                  <a:lnTo>
                    <a:pt x="2140966" y="716153"/>
                  </a:lnTo>
                  <a:lnTo>
                    <a:pt x="2144776" y="744855"/>
                  </a:lnTo>
                  <a:lnTo>
                    <a:pt x="2230882" y="733425"/>
                  </a:lnTo>
                  <a:close/>
                </a:path>
                <a:path w="7399655" h="1035685">
                  <a:moveTo>
                    <a:pt x="2232533" y="425577"/>
                  </a:moveTo>
                  <a:lnTo>
                    <a:pt x="2224786" y="397764"/>
                  </a:lnTo>
                  <a:lnTo>
                    <a:pt x="2141093" y="420624"/>
                  </a:lnTo>
                  <a:lnTo>
                    <a:pt x="2148713" y="448564"/>
                  </a:lnTo>
                  <a:lnTo>
                    <a:pt x="2232533" y="425577"/>
                  </a:lnTo>
                  <a:close/>
                </a:path>
                <a:path w="7399655" h="1035685">
                  <a:moveTo>
                    <a:pt x="2269998" y="602615"/>
                  </a:moveTo>
                  <a:lnTo>
                    <a:pt x="2186051" y="580136"/>
                  </a:lnTo>
                  <a:lnTo>
                    <a:pt x="2178558" y="608076"/>
                  </a:lnTo>
                  <a:lnTo>
                    <a:pt x="2262505" y="630555"/>
                  </a:lnTo>
                  <a:lnTo>
                    <a:pt x="2269998" y="602615"/>
                  </a:lnTo>
                  <a:close/>
                </a:path>
                <a:path w="7399655" h="1035685">
                  <a:moveTo>
                    <a:pt x="2344166" y="395097"/>
                  </a:moveTo>
                  <a:lnTo>
                    <a:pt x="2336546" y="367157"/>
                  </a:lnTo>
                  <a:lnTo>
                    <a:pt x="2252726" y="390017"/>
                  </a:lnTo>
                  <a:lnTo>
                    <a:pt x="2260473" y="417957"/>
                  </a:lnTo>
                  <a:lnTo>
                    <a:pt x="2344166" y="395097"/>
                  </a:lnTo>
                  <a:close/>
                </a:path>
                <a:path w="7399655" h="1035685">
                  <a:moveTo>
                    <a:pt x="2345690" y="718185"/>
                  </a:moveTo>
                  <a:lnTo>
                    <a:pt x="2341880" y="689483"/>
                  </a:lnTo>
                  <a:lnTo>
                    <a:pt x="2255774" y="700913"/>
                  </a:lnTo>
                  <a:lnTo>
                    <a:pt x="2259584" y="729615"/>
                  </a:lnTo>
                  <a:lnTo>
                    <a:pt x="2345690" y="718185"/>
                  </a:lnTo>
                  <a:close/>
                </a:path>
                <a:path w="7399655" h="1035685">
                  <a:moveTo>
                    <a:pt x="2381885" y="632460"/>
                  </a:moveTo>
                  <a:lnTo>
                    <a:pt x="2297938" y="610108"/>
                  </a:lnTo>
                  <a:lnTo>
                    <a:pt x="2290572" y="638048"/>
                  </a:lnTo>
                  <a:lnTo>
                    <a:pt x="2374392" y="660400"/>
                  </a:lnTo>
                  <a:lnTo>
                    <a:pt x="2381885" y="632460"/>
                  </a:lnTo>
                  <a:close/>
                </a:path>
                <a:path w="7399655" h="1035685">
                  <a:moveTo>
                    <a:pt x="2455926" y="364490"/>
                  </a:moveTo>
                  <a:lnTo>
                    <a:pt x="2448306" y="336550"/>
                  </a:lnTo>
                  <a:lnTo>
                    <a:pt x="2364486" y="359410"/>
                  </a:lnTo>
                  <a:lnTo>
                    <a:pt x="2372106" y="387350"/>
                  </a:lnTo>
                  <a:lnTo>
                    <a:pt x="2455926" y="364490"/>
                  </a:lnTo>
                  <a:close/>
                </a:path>
                <a:path w="7399655" h="1035685">
                  <a:moveTo>
                    <a:pt x="2567686" y="333883"/>
                  </a:moveTo>
                  <a:lnTo>
                    <a:pt x="2559939" y="305943"/>
                  </a:lnTo>
                  <a:lnTo>
                    <a:pt x="2476246" y="328930"/>
                  </a:lnTo>
                  <a:lnTo>
                    <a:pt x="2483866" y="356743"/>
                  </a:lnTo>
                  <a:lnTo>
                    <a:pt x="2567686" y="333883"/>
                  </a:lnTo>
                  <a:close/>
                </a:path>
                <a:path w="7399655" h="1035685">
                  <a:moveTo>
                    <a:pt x="2605659" y="692277"/>
                  </a:moveTo>
                  <a:lnTo>
                    <a:pt x="2574823" y="684022"/>
                  </a:lnTo>
                  <a:lnTo>
                    <a:pt x="2571496" y="658876"/>
                  </a:lnTo>
                  <a:lnTo>
                    <a:pt x="2491854" y="669455"/>
                  </a:lnTo>
                  <a:lnTo>
                    <a:pt x="2493772" y="662305"/>
                  </a:lnTo>
                  <a:lnTo>
                    <a:pt x="2409952" y="639953"/>
                  </a:lnTo>
                  <a:lnTo>
                    <a:pt x="2402459" y="667893"/>
                  </a:lnTo>
                  <a:lnTo>
                    <a:pt x="2435999" y="676897"/>
                  </a:lnTo>
                  <a:lnTo>
                    <a:pt x="2370582" y="685673"/>
                  </a:lnTo>
                  <a:lnTo>
                    <a:pt x="2374392" y="714375"/>
                  </a:lnTo>
                  <a:lnTo>
                    <a:pt x="2460498" y="702818"/>
                  </a:lnTo>
                  <a:lnTo>
                    <a:pt x="2457831" y="682752"/>
                  </a:lnTo>
                  <a:lnTo>
                    <a:pt x="2486279" y="690372"/>
                  </a:lnTo>
                  <a:lnTo>
                    <a:pt x="2487460" y="685939"/>
                  </a:lnTo>
                  <a:lnTo>
                    <a:pt x="2489200" y="699008"/>
                  </a:lnTo>
                  <a:lnTo>
                    <a:pt x="2514943" y="695591"/>
                  </a:lnTo>
                  <a:lnTo>
                    <a:pt x="2514346" y="697865"/>
                  </a:lnTo>
                  <a:lnTo>
                    <a:pt x="2598293" y="720217"/>
                  </a:lnTo>
                  <a:lnTo>
                    <a:pt x="2605659" y="692277"/>
                  </a:lnTo>
                  <a:close/>
                </a:path>
                <a:path w="7399655" h="1035685">
                  <a:moveTo>
                    <a:pt x="2679319" y="303276"/>
                  </a:moveTo>
                  <a:lnTo>
                    <a:pt x="2671699" y="275336"/>
                  </a:lnTo>
                  <a:lnTo>
                    <a:pt x="2587879" y="298323"/>
                  </a:lnTo>
                  <a:lnTo>
                    <a:pt x="2595499" y="326263"/>
                  </a:lnTo>
                  <a:lnTo>
                    <a:pt x="2679319" y="303276"/>
                  </a:lnTo>
                  <a:close/>
                </a:path>
                <a:path w="7399655" h="1035685">
                  <a:moveTo>
                    <a:pt x="2690114" y="672211"/>
                  </a:moveTo>
                  <a:lnTo>
                    <a:pt x="2686304" y="643509"/>
                  </a:lnTo>
                  <a:lnTo>
                    <a:pt x="2600198" y="655066"/>
                  </a:lnTo>
                  <a:lnTo>
                    <a:pt x="2604008" y="683768"/>
                  </a:lnTo>
                  <a:lnTo>
                    <a:pt x="2690114" y="672211"/>
                  </a:lnTo>
                  <a:close/>
                </a:path>
                <a:path w="7399655" h="1035685">
                  <a:moveTo>
                    <a:pt x="2717673" y="722122"/>
                  </a:moveTo>
                  <a:lnTo>
                    <a:pt x="2633726" y="699770"/>
                  </a:lnTo>
                  <a:lnTo>
                    <a:pt x="2626233" y="727710"/>
                  </a:lnTo>
                  <a:lnTo>
                    <a:pt x="2710180" y="750189"/>
                  </a:lnTo>
                  <a:lnTo>
                    <a:pt x="2717673" y="722122"/>
                  </a:lnTo>
                  <a:close/>
                </a:path>
                <a:path w="7399655" h="1035685">
                  <a:moveTo>
                    <a:pt x="2791079" y="272669"/>
                  </a:moveTo>
                  <a:lnTo>
                    <a:pt x="2783459" y="244729"/>
                  </a:lnTo>
                  <a:lnTo>
                    <a:pt x="2699639" y="267716"/>
                  </a:lnTo>
                  <a:lnTo>
                    <a:pt x="2707259" y="295656"/>
                  </a:lnTo>
                  <a:lnTo>
                    <a:pt x="2791079" y="272669"/>
                  </a:lnTo>
                  <a:close/>
                </a:path>
                <a:path w="7399655" h="1035685">
                  <a:moveTo>
                    <a:pt x="2804922" y="656971"/>
                  </a:moveTo>
                  <a:lnTo>
                    <a:pt x="2801112" y="628269"/>
                  </a:lnTo>
                  <a:lnTo>
                    <a:pt x="2715006" y="639699"/>
                  </a:lnTo>
                  <a:lnTo>
                    <a:pt x="2718816" y="668401"/>
                  </a:lnTo>
                  <a:lnTo>
                    <a:pt x="2804922" y="656971"/>
                  </a:lnTo>
                  <a:close/>
                </a:path>
                <a:path w="7399655" h="1035685">
                  <a:moveTo>
                    <a:pt x="2829560" y="752094"/>
                  </a:moveTo>
                  <a:lnTo>
                    <a:pt x="2745613" y="729615"/>
                  </a:lnTo>
                  <a:lnTo>
                    <a:pt x="2738120" y="757555"/>
                  </a:lnTo>
                  <a:lnTo>
                    <a:pt x="2822067" y="780034"/>
                  </a:lnTo>
                  <a:lnTo>
                    <a:pt x="2829560" y="752094"/>
                  </a:lnTo>
                  <a:close/>
                </a:path>
                <a:path w="7399655" h="1035685">
                  <a:moveTo>
                    <a:pt x="2902712" y="242062"/>
                  </a:moveTo>
                  <a:lnTo>
                    <a:pt x="2895092" y="214122"/>
                  </a:lnTo>
                  <a:lnTo>
                    <a:pt x="2811272" y="237109"/>
                  </a:lnTo>
                  <a:lnTo>
                    <a:pt x="2819019" y="265049"/>
                  </a:lnTo>
                  <a:lnTo>
                    <a:pt x="2902712" y="242062"/>
                  </a:lnTo>
                  <a:close/>
                </a:path>
                <a:path w="7399655" h="1035685">
                  <a:moveTo>
                    <a:pt x="2919730" y="641604"/>
                  </a:moveTo>
                  <a:lnTo>
                    <a:pt x="2915920" y="612902"/>
                  </a:lnTo>
                  <a:lnTo>
                    <a:pt x="2829814" y="624459"/>
                  </a:lnTo>
                  <a:lnTo>
                    <a:pt x="2833624" y="653161"/>
                  </a:lnTo>
                  <a:lnTo>
                    <a:pt x="2919730" y="641604"/>
                  </a:lnTo>
                  <a:close/>
                </a:path>
                <a:path w="7399655" h="1035685">
                  <a:moveTo>
                    <a:pt x="2941447" y="781939"/>
                  </a:moveTo>
                  <a:lnTo>
                    <a:pt x="2857500" y="759460"/>
                  </a:lnTo>
                  <a:lnTo>
                    <a:pt x="2850007" y="787527"/>
                  </a:lnTo>
                  <a:lnTo>
                    <a:pt x="2933954" y="809879"/>
                  </a:lnTo>
                  <a:lnTo>
                    <a:pt x="2941447" y="781939"/>
                  </a:lnTo>
                  <a:close/>
                </a:path>
                <a:path w="7399655" h="1035685">
                  <a:moveTo>
                    <a:pt x="3014472" y="211455"/>
                  </a:moveTo>
                  <a:lnTo>
                    <a:pt x="3006852" y="183515"/>
                  </a:lnTo>
                  <a:lnTo>
                    <a:pt x="2923032" y="206502"/>
                  </a:lnTo>
                  <a:lnTo>
                    <a:pt x="2930652" y="234442"/>
                  </a:lnTo>
                  <a:lnTo>
                    <a:pt x="3014472" y="211455"/>
                  </a:lnTo>
                  <a:close/>
                </a:path>
                <a:path w="7399655" h="1035685">
                  <a:moveTo>
                    <a:pt x="3034538" y="626364"/>
                  </a:moveTo>
                  <a:lnTo>
                    <a:pt x="3030728" y="597662"/>
                  </a:lnTo>
                  <a:lnTo>
                    <a:pt x="2944622" y="609092"/>
                  </a:lnTo>
                  <a:lnTo>
                    <a:pt x="2948432" y="637794"/>
                  </a:lnTo>
                  <a:lnTo>
                    <a:pt x="3034538" y="626364"/>
                  </a:lnTo>
                  <a:close/>
                </a:path>
                <a:path w="7399655" h="1035685">
                  <a:moveTo>
                    <a:pt x="3053334" y="811784"/>
                  </a:moveTo>
                  <a:lnTo>
                    <a:pt x="2969387" y="789432"/>
                  </a:lnTo>
                  <a:lnTo>
                    <a:pt x="2961894" y="817372"/>
                  </a:lnTo>
                  <a:lnTo>
                    <a:pt x="3045841" y="839851"/>
                  </a:lnTo>
                  <a:lnTo>
                    <a:pt x="3053334" y="811784"/>
                  </a:lnTo>
                  <a:close/>
                </a:path>
                <a:path w="7399655" h="1035685">
                  <a:moveTo>
                    <a:pt x="3126232" y="180848"/>
                  </a:moveTo>
                  <a:lnTo>
                    <a:pt x="3118485" y="152908"/>
                  </a:lnTo>
                  <a:lnTo>
                    <a:pt x="3034792" y="175895"/>
                  </a:lnTo>
                  <a:lnTo>
                    <a:pt x="3042412" y="203835"/>
                  </a:lnTo>
                  <a:lnTo>
                    <a:pt x="3126232" y="180848"/>
                  </a:lnTo>
                  <a:close/>
                </a:path>
                <a:path w="7399655" h="1035685">
                  <a:moveTo>
                    <a:pt x="3149346" y="611124"/>
                  </a:moveTo>
                  <a:lnTo>
                    <a:pt x="3145536" y="582422"/>
                  </a:lnTo>
                  <a:lnTo>
                    <a:pt x="3059430" y="593852"/>
                  </a:lnTo>
                  <a:lnTo>
                    <a:pt x="3063240" y="622554"/>
                  </a:lnTo>
                  <a:lnTo>
                    <a:pt x="3149346" y="611124"/>
                  </a:lnTo>
                  <a:close/>
                </a:path>
                <a:path w="7399655" h="1035685">
                  <a:moveTo>
                    <a:pt x="3165221" y="841756"/>
                  </a:moveTo>
                  <a:lnTo>
                    <a:pt x="3081274" y="819277"/>
                  </a:lnTo>
                  <a:lnTo>
                    <a:pt x="3073781" y="847344"/>
                  </a:lnTo>
                  <a:lnTo>
                    <a:pt x="3157728" y="869696"/>
                  </a:lnTo>
                  <a:lnTo>
                    <a:pt x="3165221" y="841756"/>
                  </a:lnTo>
                  <a:close/>
                </a:path>
                <a:path w="7399655" h="1035685">
                  <a:moveTo>
                    <a:pt x="3237865" y="150241"/>
                  </a:moveTo>
                  <a:lnTo>
                    <a:pt x="3230245" y="122428"/>
                  </a:lnTo>
                  <a:lnTo>
                    <a:pt x="3146425" y="145288"/>
                  </a:lnTo>
                  <a:lnTo>
                    <a:pt x="3154172" y="173228"/>
                  </a:lnTo>
                  <a:lnTo>
                    <a:pt x="3237865" y="150241"/>
                  </a:lnTo>
                  <a:close/>
                </a:path>
                <a:path w="7399655" h="1035685">
                  <a:moveTo>
                    <a:pt x="3264154" y="595757"/>
                  </a:moveTo>
                  <a:lnTo>
                    <a:pt x="3260344" y="567055"/>
                  </a:lnTo>
                  <a:lnTo>
                    <a:pt x="3174238" y="578485"/>
                  </a:lnTo>
                  <a:lnTo>
                    <a:pt x="3178048" y="607187"/>
                  </a:lnTo>
                  <a:lnTo>
                    <a:pt x="3264154" y="595757"/>
                  </a:lnTo>
                  <a:close/>
                </a:path>
                <a:path w="7399655" h="1035685">
                  <a:moveTo>
                    <a:pt x="3277108" y="871601"/>
                  </a:moveTo>
                  <a:lnTo>
                    <a:pt x="3193161" y="849249"/>
                  </a:lnTo>
                  <a:lnTo>
                    <a:pt x="3185668" y="877189"/>
                  </a:lnTo>
                  <a:lnTo>
                    <a:pt x="3269615" y="899541"/>
                  </a:lnTo>
                  <a:lnTo>
                    <a:pt x="3277108" y="871601"/>
                  </a:lnTo>
                  <a:close/>
                </a:path>
                <a:path w="7399655" h="1035685">
                  <a:moveTo>
                    <a:pt x="3349625" y="119761"/>
                  </a:moveTo>
                  <a:lnTo>
                    <a:pt x="3342005" y="91821"/>
                  </a:lnTo>
                  <a:lnTo>
                    <a:pt x="3258185" y="114681"/>
                  </a:lnTo>
                  <a:lnTo>
                    <a:pt x="3265805" y="142621"/>
                  </a:lnTo>
                  <a:lnTo>
                    <a:pt x="3349625" y="119761"/>
                  </a:lnTo>
                  <a:close/>
                </a:path>
                <a:path w="7399655" h="1035685">
                  <a:moveTo>
                    <a:pt x="3379089" y="580517"/>
                  </a:moveTo>
                  <a:lnTo>
                    <a:pt x="3375152" y="551815"/>
                  </a:lnTo>
                  <a:lnTo>
                    <a:pt x="3289046" y="563245"/>
                  </a:lnTo>
                  <a:lnTo>
                    <a:pt x="3292856" y="591947"/>
                  </a:lnTo>
                  <a:lnTo>
                    <a:pt x="3379089" y="580517"/>
                  </a:lnTo>
                  <a:close/>
                </a:path>
                <a:path w="7399655" h="1035685">
                  <a:moveTo>
                    <a:pt x="3388995" y="901573"/>
                  </a:moveTo>
                  <a:lnTo>
                    <a:pt x="3305048" y="879094"/>
                  </a:lnTo>
                  <a:lnTo>
                    <a:pt x="3297555" y="907034"/>
                  </a:lnTo>
                  <a:lnTo>
                    <a:pt x="3381502" y="929513"/>
                  </a:lnTo>
                  <a:lnTo>
                    <a:pt x="3388995" y="901573"/>
                  </a:lnTo>
                  <a:close/>
                </a:path>
                <a:path w="7399655" h="1035685">
                  <a:moveTo>
                    <a:pt x="3461258" y="89154"/>
                  </a:moveTo>
                  <a:lnTo>
                    <a:pt x="3453638" y="61214"/>
                  </a:lnTo>
                  <a:lnTo>
                    <a:pt x="3369945" y="84074"/>
                  </a:lnTo>
                  <a:lnTo>
                    <a:pt x="3377565" y="112014"/>
                  </a:lnTo>
                  <a:lnTo>
                    <a:pt x="3461258" y="89154"/>
                  </a:lnTo>
                  <a:close/>
                </a:path>
                <a:path w="7399655" h="1035685">
                  <a:moveTo>
                    <a:pt x="3493897" y="565150"/>
                  </a:moveTo>
                  <a:lnTo>
                    <a:pt x="3489960" y="536448"/>
                  </a:lnTo>
                  <a:lnTo>
                    <a:pt x="3403854" y="548005"/>
                  </a:lnTo>
                  <a:lnTo>
                    <a:pt x="3407791" y="576707"/>
                  </a:lnTo>
                  <a:lnTo>
                    <a:pt x="3493897" y="565150"/>
                  </a:lnTo>
                  <a:close/>
                </a:path>
                <a:path w="7399655" h="1035685">
                  <a:moveTo>
                    <a:pt x="3500882" y="931418"/>
                  </a:moveTo>
                  <a:lnTo>
                    <a:pt x="3416935" y="908939"/>
                  </a:lnTo>
                  <a:lnTo>
                    <a:pt x="3409569" y="937006"/>
                  </a:lnTo>
                  <a:lnTo>
                    <a:pt x="3493389" y="959358"/>
                  </a:lnTo>
                  <a:lnTo>
                    <a:pt x="3500882" y="931418"/>
                  </a:lnTo>
                  <a:close/>
                </a:path>
                <a:path w="7399655" h="1035685">
                  <a:moveTo>
                    <a:pt x="3573018" y="58559"/>
                  </a:moveTo>
                  <a:lnTo>
                    <a:pt x="3565398" y="30619"/>
                  </a:lnTo>
                  <a:lnTo>
                    <a:pt x="3481578" y="53594"/>
                  </a:lnTo>
                  <a:lnTo>
                    <a:pt x="3489198" y="81407"/>
                  </a:lnTo>
                  <a:lnTo>
                    <a:pt x="3573018" y="58559"/>
                  </a:lnTo>
                  <a:close/>
                </a:path>
                <a:path w="7399655" h="1035685">
                  <a:moveTo>
                    <a:pt x="3608705" y="549910"/>
                  </a:moveTo>
                  <a:lnTo>
                    <a:pt x="3604768" y="521208"/>
                  </a:lnTo>
                  <a:lnTo>
                    <a:pt x="3518662" y="532638"/>
                  </a:lnTo>
                  <a:lnTo>
                    <a:pt x="3522599" y="561340"/>
                  </a:lnTo>
                  <a:lnTo>
                    <a:pt x="3608705" y="549910"/>
                  </a:lnTo>
                  <a:close/>
                </a:path>
                <a:path w="7399655" h="1035685">
                  <a:moveTo>
                    <a:pt x="3612769" y="961263"/>
                  </a:moveTo>
                  <a:lnTo>
                    <a:pt x="3528949" y="938911"/>
                  </a:lnTo>
                  <a:lnTo>
                    <a:pt x="3521456" y="966851"/>
                  </a:lnTo>
                  <a:lnTo>
                    <a:pt x="3605403" y="989330"/>
                  </a:lnTo>
                  <a:lnTo>
                    <a:pt x="3612769" y="961263"/>
                  </a:lnTo>
                  <a:close/>
                </a:path>
                <a:path w="7399655" h="1035685">
                  <a:moveTo>
                    <a:pt x="3698113" y="91313"/>
                  </a:moveTo>
                  <a:lnTo>
                    <a:pt x="3696335" y="4584"/>
                  </a:lnTo>
                  <a:lnTo>
                    <a:pt x="3678377" y="4902"/>
                  </a:lnTo>
                  <a:lnTo>
                    <a:pt x="3677031" y="0"/>
                  </a:lnTo>
                  <a:lnTo>
                    <a:pt x="3593338" y="22987"/>
                  </a:lnTo>
                  <a:lnTo>
                    <a:pt x="3600958" y="50927"/>
                  </a:lnTo>
                  <a:lnTo>
                    <a:pt x="3667937" y="32562"/>
                  </a:lnTo>
                  <a:lnTo>
                    <a:pt x="3669157" y="91948"/>
                  </a:lnTo>
                  <a:lnTo>
                    <a:pt x="3698113" y="91313"/>
                  </a:lnTo>
                  <a:close/>
                </a:path>
                <a:path w="7399655" h="1035685">
                  <a:moveTo>
                    <a:pt x="3700526" y="207137"/>
                  </a:moveTo>
                  <a:lnTo>
                    <a:pt x="3698748" y="120269"/>
                  </a:lnTo>
                  <a:lnTo>
                    <a:pt x="3669792" y="120904"/>
                  </a:lnTo>
                  <a:lnTo>
                    <a:pt x="3671570" y="207772"/>
                  </a:lnTo>
                  <a:lnTo>
                    <a:pt x="3700526" y="207137"/>
                  </a:lnTo>
                  <a:close/>
                </a:path>
                <a:path w="7399655" h="1035685">
                  <a:moveTo>
                    <a:pt x="3702939" y="322961"/>
                  </a:moveTo>
                  <a:lnTo>
                    <a:pt x="3701161" y="236093"/>
                  </a:lnTo>
                  <a:lnTo>
                    <a:pt x="3672205" y="236728"/>
                  </a:lnTo>
                  <a:lnTo>
                    <a:pt x="3674110" y="323596"/>
                  </a:lnTo>
                  <a:lnTo>
                    <a:pt x="3702939" y="322961"/>
                  </a:lnTo>
                  <a:close/>
                </a:path>
                <a:path w="7399655" h="1035685">
                  <a:moveTo>
                    <a:pt x="3705479" y="438785"/>
                  </a:moveTo>
                  <a:lnTo>
                    <a:pt x="3703574" y="351917"/>
                  </a:lnTo>
                  <a:lnTo>
                    <a:pt x="3674618" y="352552"/>
                  </a:lnTo>
                  <a:lnTo>
                    <a:pt x="3676523" y="439420"/>
                  </a:lnTo>
                  <a:lnTo>
                    <a:pt x="3705479" y="438785"/>
                  </a:lnTo>
                  <a:close/>
                </a:path>
                <a:path w="7399655" h="1035685">
                  <a:moveTo>
                    <a:pt x="3710305" y="670306"/>
                  </a:moveTo>
                  <a:lnTo>
                    <a:pt x="3708400" y="583565"/>
                  </a:lnTo>
                  <a:lnTo>
                    <a:pt x="3679444" y="584073"/>
                  </a:lnTo>
                  <a:lnTo>
                    <a:pt x="3681349" y="670941"/>
                  </a:lnTo>
                  <a:lnTo>
                    <a:pt x="3710305" y="670306"/>
                  </a:lnTo>
                  <a:close/>
                </a:path>
                <a:path w="7399655" h="1035685">
                  <a:moveTo>
                    <a:pt x="3712718" y="786130"/>
                  </a:moveTo>
                  <a:lnTo>
                    <a:pt x="3710940" y="699262"/>
                  </a:lnTo>
                  <a:lnTo>
                    <a:pt x="3681984" y="699897"/>
                  </a:lnTo>
                  <a:lnTo>
                    <a:pt x="3683762" y="786765"/>
                  </a:lnTo>
                  <a:lnTo>
                    <a:pt x="3712718" y="786130"/>
                  </a:lnTo>
                  <a:close/>
                </a:path>
                <a:path w="7399655" h="1035685">
                  <a:moveTo>
                    <a:pt x="3715131" y="901954"/>
                  </a:moveTo>
                  <a:lnTo>
                    <a:pt x="3713353" y="815086"/>
                  </a:lnTo>
                  <a:lnTo>
                    <a:pt x="3684397" y="815721"/>
                  </a:lnTo>
                  <a:lnTo>
                    <a:pt x="3686175" y="902589"/>
                  </a:lnTo>
                  <a:lnTo>
                    <a:pt x="3715131" y="901954"/>
                  </a:lnTo>
                  <a:close/>
                </a:path>
                <a:path w="7399655" h="1035685">
                  <a:moveTo>
                    <a:pt x="3723513" y="534543"/>
                  </a:moveTo>
                  <a:lnTo>
                    <a:pt x="3719576" y="505841"/>
                  </a:lnTo>
                  <a:lnTo>
                    <a:pt x="3706850" y="507555"/>
                  </a:lnTo>
                  <a:lnTo>
                    <a:pt x="3705987" y="467741"/>
                  </a:lnTo>
                  <a:lnTo>
                    <a:pt x="3677031" y="468376"/>
                  </a:lnTo>
                  <a:lnTo>
                    <a:pt x="3677970" y="511429"/>
                  </a:lnTo>
                  <a:lnTo>
                    <a:pt x="3633470" y="517398"/>
                  </a:lnTo>
                  <a:lnTo>
                    <a:pt x="3637407" y="546100"/>
                  </a:lnTo>
                  <a:lnTo>
                    <a:pt x="3678605" y="540575"/>
                  </a:lnTo>
                  <a:lnTo>
                    <a:pt x="3678936" y="555117"/>
                  </a:lnTo>
                  <a:lnTo>
                    <a:pt x="3707892" y="554609"/>
                  </a:lnTo>
                  <a:lnTo>
                    <a:pt x="3707498" y="536702"/>
                  </a:lnTo>
                  <a:lnTo>
                    <a:pt x="3723513" y="534543"/>
                  </a:lnTo>
                  <a:close/>
                </a:path>
                <a:path w="7399655" h="1035685">
                  <a:moveTo>
                    <a:pt x="3817112" y="994664"/>
                  </a:moveTo>
                  <a:lnTo>
                    <a:pt x="3809619" y="966597"/>
                  </a:lnTo>
                  <a:lnTo>
                    <a:pt x="3762083" y="979271"/>
                  </a:lnTo>
                  <a:lnTo>
                    <a:pt x="3754628" y="951230"/>
                  </a:lnTo>
                  <a:lnTo>
                    <a:pt x="3710863" y="989876"/>
                  </a:lnTo>
                  <a:lnTo>
                    <a:pt x="3737051" y="934720"/>
                  </a:lnTo>
                  <a:lnTo>
                    <a:pt x="3738854" y="930910"/>
                  </a:lnTo>
                  <a:lnTo>
                    <a:pt x="3744468" y="919099"/>
                  </a:lnTo>
                  <a:lnTo>
                    <a:pt x="3657600" y="920877"/>
                  </a:lnTo>
                  <a:lnTo>
                    <a:pt x="3684638" y="972312"/>
                  </a:lnTo>
                  <a:lnTo>
                    <a:pt x="3649345" y="941070"/>
                  </a:lnTo>
                  <a:lnTo>
                    <a:pt x="3641890" y="969048"/>
                  </a:lnTo>
                  <a:lnTo>
                    <a:pt x="3640836" y="968756"/>
                  </a:lnTo>
                  <a:lnTo>
                    <a:pt x="3633343" y="996696"/>
                  </a:lnTo>
                  <a:lnTo>
                    <a:pt x="3634448" y="997000"/>
                  </a:lnTo>
                  <a:lnTo>
                    <a:pt x="3626993" y="1025017"/>
                  </a:lnTo>
                  <a:lnTo>
                    <a:pt x="3684447" y="1013206"/>
                  </a:lnTo>
                  <a:lnTo>
                    <a:pt x="3681857" y="1015492"/>
                  </a:lnTo>
                  <a:lnTo>
                    <a:pt x="3776980" y="1035177"/>
                  </a:lnTo>
                  <a:lnTo>
                    <a:pt x="3770515" y="1010920"/>
                  </a:lnTo>
                  <a:lnTo>
                    <a:pt x="3769525" y="1007224"/>
                  </a:lnTo>
                  <a:lnTo>
                    <a:pt x="3817112" y="994664"/>
                  </a:lnTo>
                  <a:close/>
                </a:path>
                <a:path w="7399655" h="1035685">
                  <a:moveTo>
                    <a:pt x="3838321" y="519303"/>
                  </a:moveTo>
                  <a:lnTo>
                    <a:pt x="3834384" y="490601"/>
                  </a:lnTo>
                  <a:lnTo>
                    <a:pt x="3748278" y="502031"/>
                  </a:lnTo>
                  <a:lnTo>
                    <a:pt x="3752215" y="530733"/>
                  </a:lnTo>
                  <a:lnTo>
                    <a:pt x="3838321" y="519303"/>
                  </a:lnTo>
                  <a:close/>
                </a:path>
                <a:path w="7399655" h="1035685">
                  <a:moveTo>
                    <a:pt x="3928999" y="964946"/>
                  </a:moveTo>
                  <a:lnTo>
                    <a:pt x="3921633" y="937006"/>
                  </a:lnTo>
                  <a:lnTo>
                    <a:pt x="3837686" y="959231"/>
                  </a:lnTo>
                  <a:lnTo>
                    <a:pt x="3845052" y="987171"/>
                  </a:lnTo>
                  <a:lnTo>
                    <a:pt x="3928999" y="964946"/>
                  </a:lnTo>
                  <a:close/>
                </a:path>
                <a:path w="7399655" h="1035685">
                  <a:moveTo>
                    <a:pt x="3953129" y="503936"/>
                  </a:moveTo>
                  <a:lnTo>
                    <a:pt x="3949192" y="475234"/>
                  </a:lnTo>
                  <a:lnTo>
                    <a:pt x="3863086" y="486791"/>
                  </a:lnTo>
                  <a:lnTo>
                    <a:pt x="3867023" y="515493"/>
                  </a:lnTo>
                  <a:lnTo>
                    <a:pt x="3953129" y="503936"/>
                  </a:lnTo>
                  <a:close/>
                </a:path>
                <a:path w="7399655" h="1035685">
                  <a:moveTo>
                    <a:pt x="4041000" y="935228"/>
                  </a:moveTo>
                  <a:lnTo>
                    <a:pt x="4033520" y="907288"/>
                  </a:lnTo>
                  <a:lnTo>
                    <a:pt x="3949573" y="929513"/>
                  </a:lnTo>
                  <a:lnTo>
                    <a:pt x="3957053" y="957580"/>
                  </a:lnTo>
                  <a:lnTo>
                    <a:pt x="4041000" y="935228"/>
                  </a:lnTo>
                  <a:close/>
                </a:path>
                <a:path w="7399655" h="1035685">
                  <a:moveTo>
                    <a:pt x="4067937" y="488696"/>
                  </a:moveTo>
                  <a:lnTo>
                    <a:pt x="4064000" y="459994"/>
                  </a:lnTo>
                  <a:lnTo>
                    <a:pt x="3977894" y="471424"/>
                  </a:lnTo>
                  <a:lnTo>
                    <a:pt x="3981831" y="500126"/>
                  </a:lnTo>
                  <a:lnTo>
                    <a:pt x="4067937" y="488696"/>
                  </a:lnTo>
                  <a:close/>
                </a:path>
                <a:path w="7399655" h="1035685">
                  <a:moveTo>
                    <a:pt x="4152900" y="905510"/>
                  </a:moveTo>
                  <a:lnTo>
                    <a:pt x="4145534" y="877570"/>
                  </a:lnTo>
                  <a:lnTo>
                    <a:pt x="4061587" y="899795"/>
                  </a:lnTo>
                  <a:lnTo>
                    <a:pt x="4068953" y="927862"/>
                  </a:lnTo>
                  <a:lnTo>
                    <a:pt x="4152900" y="905510"/>
                  </a:lnTo>
                  <a:close/>
                </a:path>
                <a:path w="7399655" h="1035685">
                  <a:moveTo>
                    <a:pt x="4182745" y="473456"/>
                  </a:moveTo>
                  <a:lnTo>
                    <a:pt x="4178808" y="444754"/>
                  </a:lnTo>
                  <a:lnTo>
                    <a:pt x="4092702" y="456184"/>
                  </a:lnTo>
                  <a:lnTo>
                    <a:pt x="4096626" y="484886"/>
                  </a:lnTo>
                  <a:lnTo>
                    <a:pt x="4182745" y="473456"/>
                  </a:lnTo>
                  <a:close/>
                </a:path>
                <a:path w="7399655" h="1035685">
                  <a:moveTo>
                    <a:pt x="4264914" y="875919"/>
                  </a:moveTo>
                  <a:lnTo>
                    <a:pt x="4257548" y="847852"/>
                  </a:lnTo>
                  <a:lnTo>
                    <a:pt x="4173474" y="870204"/>
                  </a:lnTo>
                  <a:lnTo>
                    <a:pt x="4180967" y="898144"/>
                  </a:lnTo>
                  <a:lnTo>
                    <a:pt x="4264914" y="875919"/>
                  </a:lnTo>
                  <a:close/>
                </a:path>
                <a:path w="7399655" h="1035685">
                  <a:moveTo>
                    <a:pt x="4297553" y="458089"/>
                  </a:moveTo>
                  <a:lnTo>
                    <a:pt x="4293616" y="429387"/>
                  </a:lnTo>
                  <a:lnTo>
                    <a:pt x="4207510" y="440817"/>
                  </a:lnTo>
                  <a:lnTo>
                    <a:pt x="4211447" y="469519"/>
                  </a:lnTo>
                  <a:lnTo>
                    <a:pt x="4297553" y="458089"/>
                  </a:lnTo>
                  <a:close/>
                </a:path>
                <a:path w="7399655" h="1035685">
                  <a:moveTo>
                    <a:pt x="4376801" y="846201"/>
                  </a:moveTo>
                  <a:lnTo>
                    <a:pt x="4369435" y="818261"/>
                  </a:lnTo>
                  <a:lnTo>
                    <a:pt x="4285488" y="840486"/>
                  </a:lnTo>
                  <a:lnTo>
                    <a:pt x="4292854" y="868426"/>
                  </a:lnTo>
                  <a:lnTo>
                    <a:pt x="4376801" y="846201"/>
                  </a:lnTo>
                  <a:close/>
                </a:path>
                <a:path w="7399655" h="1035685">
                  <a:moveTo>
                    <a:pt x="4412361" y="442849"/>
                  </a:moveTo>
                  <a:lnTo>
                    <a:pt x="4408424" y="414147"/>
                  </a:lnTo>
                  <a:lnTo>
                    <a:pt x="4322318" y="425577"/>
                  </a:lnTo>
                  <a:lnTo>
                    <a:pt x="4326255" y="454279"/>
                  </a:lnTo>
                  <a:lnTo>
                    <a:pt x="4412361" y="442849"/>
                  </a:lnTo>
                  <a:close/>
                </a:path>
                <a:path w="7399655" h="1035685">
                  <a:moveTo>
                    <a:pt x="4488815" y="816483"/>
                  </a:moveTo>
                  <a:lnTo>
                    <a:pt x="4481449" y="788543"/>
                  </a:lnTo>
                  <a:lnTo>
                    <a:pt x="4397375" y="810768"/>
                  </a:lnTo>
                  <a:lnTo>
                    <a:pt x="4404868" y="838835"/>
                  </a:lnTo>
                  <a:lnTo>
                    <a:pt x="4488815" y="816483"/>
                  </a:lnTo>
                  <a:close/>
                </a:path>
                <a:path w="7399655" h="1035685">
                  <a:moveTo>
                    <a:pt x="4527169" y="427482"/>
                  </a:moveTo>
                  <a:lnTo>
                    <a:pt x="4523232" y="398780"/>
                  </a:lnTo>
                  <a:lnTo>
                    <a:pt x="4437126" y="410337"/>
                  </a:lnTo>
                  <a:lnTo>
                    <a:pt x="4441063" y="439039"/>
                  </a:lnTo>
                  <a:lnTo>
                    <a:pt x="4527169" y="427482"/>
                  </a:lnTo>
                  <a:close/>
                </a:path>
                <a:path w="7399655" h="1035685">
                  <a:moveTo>
                    <a:pt x="4600829" y="786892"/>
                  </a:moveTo>
                  <a:lnTo>
                    <a:pt x="4593336" y="758825"/>
                  </a:lnTo>
                  <a:lnTo>
                    <a:pt x="4509389" y="781050"/>
                  </a:lnTo>
                  <a:lnTo>
                    <a:pt x="4516755" y="809117"/>
                  </a:lnTo>
                  <a:lnTo>
                    <a:pt x="4600829" y="786892"/>
                  </a:lnTo>
                  <a:close/>
                </a:path>
                <a:path w="7399655" h="1035685">
                  <a:moveTo>
                    <a:pt x="4641977" y="412242"/>
                  </a:moveTo>
                  <a:lnTo>
                    <a:pt x="4638040" y="383540"/>
                  </a:lnTo>
                  <a:lnTo>
                    <a:pt x="4551934" y="394970"/>
                  </a:lnTo>
                  <a:lnTo>
                    <a:pt x="4555871" y="423672"/>
                  </a:lnTo>
                  <a:lnTo>
                    <a:pt x="4641977" y="412242"/>
                  </a:lnTo>
                  <a:close/>
                </a:path>
                <a:path w="7399655" h="1035685">
                  <a:moveTo>
                    <a:pt x="4712716" y="757174"/>
                  </a:moveTo>
                  <a:lnTo>
                    <a:pt x="4705350" y="729107"/>
                  </a:lnTo>
                  <a:lnTo>
                    <a:pt x="4621403" y="751459"/>
                  </a:lnTo>
                  <a:lnTo>
                    <a:pt x="4628769" y="779399"/>
                  </a:lnTo>
                  <a:lnTo>
                    <a:pt x="4712716" y="757174"/>
                  </a:lnTo>
                  <a:close/>
                </a:path>
                <a:path w="7399655" h="1035685">
                  <a:moveTo>
                    <a:pt x="4756785" y="396875"/>
                  </a:moveTo>
                  <a:lnTo>
                    <a:pt x="4752975" y="368173"/>
                  </a:lnTo>
                  <a:lnTo>
                    <a:pt x="4666869" y="379730"/>
                  </a:lnTo>
                  <a:lnTo>
                    <a:pt x="4670679" y="408432"/>
                  </a:lnTo>
                  <a:lnTo>
                    <a:pt x="4756785" y="396875"/>
                  </a:lnTo>
                  <a:close/>
                </a:path>
                <a:path w="7399655" h="1035685">
                  <a:moveTo>
                    <a:pt x="4824730" y="727456"/>
                  </a:moveTo>
                  <a:lnTo>
                    <a:pt x="4817237" y="699516"/>
                  </a:lnTo>
                  <a:lnTo>
                    <a:pt x="4733290" y="721741"/>
                  </a:lnTo>
                  <a:lnTo>
                    <a:pt x="4740656" y="749681"/>
                  </a:lnTo>
                  <a:lnTo>
                    <a:pt x="4824730" y="727456"/>
                  </a:lnTo>
                  <a:close/>
                </a:path>
                <a:path w="7399655" h="1035685">
                  <a:moveTo>
                    <a:pt x="4871593" y="381635"/>
                  </a:moveTo>
                  <a:lnTo>
                    <a:pt x="4867783" y="352933"/>
                  </a:lnTo>
                  <a:lnTo>
                    <a:pt x="4781677" y="364363"/>
                  </a:lnTo>
                  <a:lnTo>
                    <a:pt x="4785487" y="393065"/>
                  </a:lnTo>
                  <a:lnTo>
                    <a:pt x="4871593" y="381635"/>
                  </a:lnTo>
                  <a:close/>
                </a:path>
                <a:path w="7399655" h="1035685">
                  <a:moveTo>
                    <a:pt x="4936617" y="697738"/>
                  </a:moveTo>
                  <a:lnTo>
                    <a:pt x="4929251" y="669798"/>
                  </a:lnTo>
                  <a:lnTo>
                    <a:pt x="4845304" y="692023"/>
                  </a:lnTo>
                  <a:lnTo>
                    <a:pt x="4852670" y="720090"/>
                  </a:lnTo>
                  <a:lnTo>
                    <a:pt x="4936617" y="697738"/>
                  </a:lnTo>
                  <a:close/>
                </a:path>
                <a:path w="7399655" h="1035685">
                  <a:moveTo>
                    <a:pt x="4986401" y="366268"/>
                  </a:moveTo>
                  <a:lnTo>
                    <a:pt x="4982591" y="337566"/>
                  </a:lnTo>
                  <a:lnTo>
                    <a:pt x="4896485" y="349123"/>
                  </a:lnTo>
                  <a:lnTo>
                    <a:pt x="4900295" y="377825"/>
                  </a:lnTo>
                  <a:lnTo>
                    <a:pt x="4986401" y="366268"/>
                  </a:lnTo>
                  <a:close/>
                </a:path>
                <a:path w="7399655" h="1035685">
                  <a:moveTo>
                    <a:pt x="5048631" y="668147"/>
                  </a:moveTo>
                  <a:lnTo>
                    <a:pt x="5041138" y="640080"/>
                  </a:lnTo>
                  <a:lnTo>
                    <a:pt x="4957191" y="662432"/>
                  </a:lnTo>
                  <a:lnTo>
                    <a:pt x="4964684" y="690372"/>
                  </a:lnTo>
                  <a:lnTo>
                    <a:pt x="5048631" y="668147"/>
                  </a:lnTo>
                  <a:close/>
                </a:path>
                <a:path w="7399655" h="1035685">
                  <a:moveTo>
                    <a:pt x="5101209" y="351028"/>
                  </a:moveTo>
                  <a:lnTo>
                    <a:pt x="5097399" y="322326"/>
                  </a:lnTo>
                  <a:lnTo>
                    <a:pt x="5011293" y="333756"/>
                  </a:lnTo>
                  <a:lnTo>
                    <a:pt x="5015103" y="362458"/>
                  </a:lnTo>
                  <a:lnTo>
                    <a:pt x="5101209" y="351028"/>
                  </a:lnTo>
                  <a:close/>
                </a:path>
                <a:path w="7399655" h="1035685">
                  <a:moveTo>
                    <a:pt x="5160518" y="638429"/>
                  </a:moveTo>
                  <a:lnTo>
                    <a:pt x="5153152" y="610362"/>
                  </a:lnTo>
                  <a:lnTo>
                    <a:pt x="5069205" y="632714"/>
                  </a:lnTo>
                  <a:lnTo>
                    <a:pt x="5076571" y="660654"/>
                  </a:lnTo>
                  <a:lnTo>
                    <a:pt x="5160518" y="638429"/>
                  </a:lnTo>
                  <a:close/>
                </a:path>
                <a:path w="7399655" h="1035685">
                  <a:moveTo>
                    <a:pt x="5216017" y="335661"/>
                  </a:moveTo>
                  <a:lnTo>
                    <a:pt x="5212207" y="306959"/>
                  </a:lnTo>
                  <a:lnTo>
                    <a:pt x="5126101" y="318516"/>
                  </a:lnTo>
                  <a:lnTo>
                    <a:pt x="5129911" y="347218"/>
                  </a:lnTo>
                  <a:lnTo>
                    <a:pt x="5216017" y="335661"/>
                  </a:lnTo>
                  <a:close/>
                </a:path>
                <a:path w="7399655" h="1035685">
                  <a:moveTo>
                    <a:pt x="5272532" y="608711"/>
                  </a:moveTo>
                  <a:lnTo>
                    <a:pt x="5265039" y="580771"/>
                  </a:lnTo>
                  <a:lnTo>
                    <a:pt x="5181092" y="602996"/>
                  </a:lnTo>
                  <a:lnTo>
                    <a:pt x="5188585" y="630936"/>
                  </a:lnTo>
                  <a:lnTo>
                    <a:pt x="5272532" y="608711"/>
                  </a:lnTo>
                  <a:close/>
                </a:path>
                <a:path w="7399655" h="1035685">
                  <a:moveTo>
                    <a:pt x="5330825" y="320421"/>
                  </a:moveTo>
                  <a:lnTo>
                    <a:pt x="5327015" y="291719"/>
                  </a:lnTo>
                  <a:lnTo>
                    <a:pt x="5240909" y="303149"/>
                  </a:lnTo>
                  <a:lnTo>
                    <a:pt x="5244719" y="331851"/>
                  </a:lnTo>
                  <a:lnTo>
                    <a:pt x="5330825" y="320421"/>
                  </a:lnTo>
                  <a:close/>
                </a:path>
                <a:path w="7399655" h="1035685">
                  <a:moveTo>
                    <a:pt x="5384419" y="578993"/>
                  </a:moveTo>
                  <a:lnTo>
                    <a:pt x="5377053" y="551053"/>
                  </a:lnTo>
                  <a:lnTo>
                    <a:pt x="5293106" y="573278"/>
                  </a:lnTo>
                  <a:lnTo>
                    <a:pt x="5300472" y="601345"/>
                  </a:lnTo>
                  <a:lnTo>
                    <a:pt x="5384419" y="578993"/>
                  </a:lnTo>
                  <a:close/>
                </a:path>
                <a:path w="7399655" h="1035685">
                  <a:moveTo>
                    <a:pt x="5445633" y="305181"/>
                  </a:moveTo>
                  <a:lnTo>
                    <a:pt x="5441823" y="276479"/>
                  </a:lnTo>
                  <a:lnTo>
                    <a:pt x="5355717" y="287909"/>
                  </a:lnTo>
                  <a:lnTo>
                    <a:pt x="5359527" y="316611"/>
                  </a:lnTo>
                  <a:lnTo>
                    <a:pt x="5445633" y="305181"/>
                  </a:lnTo>
                  <a:close/>
                </a:path>
                <a:path w="7399655" h="1035685">
                  <a:moveTo>
                    <a:pt x="5496433" y="549402"/>
                  </a:moveTo>
                  <a:lnTo>
                    <a:pt x="5488940" y="521335"/>
                  </a:lnTo>
                  <a:lnTo>
                    <a:pt x="5404993" y="543687"/>
                  </a:lnTo>
                  <a:lnTo>
                    <a:pt x="5412486" y="571627"/>
                  </a:lnTo>
                  <a:lnTo>
                    <a:pt x="5496433" y="549402"/>
                  </a:lnTo>
                  <a:close/>
                </a:path>
                <a:path w="7399655" h="1035685">
                  <a:moveTo>
                    <a:pt x="5560441" y="289814"/>
                  </a:moveTo>
                  <a:lnTo>
                    <a:pt x="5556631" y="261112"/>
                  </a:lnTo>
                  <a:lnTo>
                    <a:pt x="5470525" y="272542"/>
                  </a:lnTo>
                  <a:lnTo>
                    <a:pt x="5474335" y="301244"/>
                  </a:lnTo>
                  <a:lnTo>
                    <a:pt x="5560441" y="289814"/>
                  </a:lnTo>
                  <a:close/>
                </a:path>
                <a:path w="7399655" h="1035685">
                  <a:moveTo>
                    <a:pt x="5608320" y="519684"/>
                  </a:moveTo>
                  <a:lnTo>
                    <a:pt x="5600954" y="491744"/>
                  </a:lnTo>
                  <a:lnTo>
                    <a:pt x="5517007" y="513969"/>
                  </a:lnTo>
                  <a:lnTo>
                    <a:pt x="5524373" y="541909"/>
                  </a:lnTo>
                  <a:lnTo>
                    <a:pt x="5608320" y="519684"/>
                  </a:lnTo>
                  <a:close/>
                </a:path>
                <a:path w="7399655" h="1035685">
                  <a:moveTo>
                    <a:pt x="5675249" y="274574"/>
                  </a:moveTo>
                  <a:lnTo>
                    <a:pt x="5671439" y="245872"/>
                  </a:lnTo>
                  <a:lnTo>
                    <a:pt x="5585333" y="257302"/>
                  </a:lnTo>
                  <a:lnTo>
                    <a:pt x="5589143" y="286004"/>
                  </a:lnTo>
                  <a:lnTo>
                    <a:pt x="5675249" y="274574"/>
                  </a:lnTo>
                  <a:close/>
                </a:path>
                <a:path w="7399655" h="1035685">
                  <a:moveTo>
                    <a:pt x="5720334" y="489966"/>
                  </a:moveTo>
                  <a:lnTo>
                    <a:pt x="5712968" y="462026"/>
                  </a:lnTo>
                  <a:lnTo>
                    <a:pt x="5628894" y="484251"/>
                  </a:lnTo>
                  <a:lnTo>
                    <a:pt x="5636387" y="512191"/>
                  </a:lnTo>
                  <a:lnTo>
                    <a:pt x="5720334" y="489966"/>
                  </a:lnTo>
                  <a:close/>
                </a:path>
                <a:path w="7399655" h="1035685">
                  <a:moveTo>
                    <a:pt x="5790057" y="259207"/>
                  </a:moveTo>
                  <a:lnTo>
                    <a:pt x="5786247" y="230505"/>
                  </a:lnTo>
                  <a:lnTo>
                    <a:pt x="5700141" y="242062"/>
                  </a:lnTo>
                  <a:lnTo>
                    <a:pt x="5703951" y="270764"/>
                  </a:lnTo>
                  <a:lnTo>
                    <a:pt x="5790057" y="259207"/>
                  </a:lnTo>
                  <a:close/>
                </a:path>
                <a:path w="7399655" h="1035685">
                  <a:moveTo>
                    <a:pt x="5832348" y="460248"/>
                  </a:moveTo>
                  <a:lnTo>
                    <a:pt x="5824855" y="432308"/>
                  </a:lnTo>
                  <a:lnTo>
                    <a:pt x="5740908" y="454533"/>
                  </a:lnTo>
                  <a:lnTo>
                    <a:pt x="5748274" y="482600"/>
                  </a:lnTo>
                  <a:lnTo>
                    <a:pt x="5832348" y="460248"/>
                  </a:lnTo>
                  <a:close/>
                </a:path>
                <a:path w="7399655" h="1035685">
                  <a:moveTo>
                    <a:pt x="5904865" y="243967"/>
                  </a:moveTo>
                  <a:lnTo>
                    <a:pt x="5901055" y="215265"/>
                  </a:lnTo>
                  <a:lnTo>
                    <a:pt x="5814949" y="226695"/>
                  </a:lnTo>
                  <a:lnTo>
                    <a:pt x="5818759" y="255397"/>
                  </a:lnTo>
                  <a:lnTo>
                    <a:pt x="5904865" y="243967"/>
                  </a:lnTo>
                  <a:close/>
                </a:path>
                <a:path w="7399655" h="1035685">
                  <a:moveTo>
                    <a:pt x="5944235" y="430657"/>
                  </a:moveTo>
                  <a:lnTo>
                    <a:pt x="5936869" y="402590"/>
                  </a:lnTo>
                  <a:lnTo>
                    <a:pt x="5852795" y="424942"/>
                  </a:lnTo>
                  <a:lnTo>
                    <a:pt x="5860288" y="452882"/>
                  </a:lnTo>
                  <a:lnTo>
                    <a:pt x="5944235" y="430657"/>
                  </a:lnTo>
                  <a:close/>
                </a:path>
                <a:path w="7399655" h="1035685">
                  <a:moveTo>
                    <a:pt x="6019673" y="228600"/>
                  </a:moveTo>
                  <a:lnTo>
                    <a:pt x="6015863" y="199898"/>
                  </a:lnTo>
                  <a:lnTo>
                    <a:pt x="5929757" y="211455"/>
                  </a:lnTo>
                  <a:lnTo>
                    <a:pt x="5933567" y="240157"/>
                  </a:lnTo>
                  <a:lnTo>
                    <a:pt x="6019673" y="228600"/>
                  </a:lnTo>
                  <a:close/>
                </a:path>
                <a:path w="7399655" h="1035685">
                  <a:moveTo>
                    <a:pt x="6056249" y="400939"/>
                  </a:moveTo>
                  <a:lnTo>
                    <a:pt x="6048756" y="372999"/>
                  </a:lnTo>
                  <a:lnTo>
                    <a:pt x="5964809" y="395224"/>
                  </a:lnTo>
                  <a:lnTo>
                    <a:pt x="5972175" y="423164"/>
                  </a:lnTo>
                  <a:lnTo>
                    <a:pt x="6056249" y="400939"/>
                  </a:lnTo>
                  <a:close/>
                </a:path>
                <a:path w="7399655" h="1035685">
                  <a:moveTo>
                    <a:pt x="6134481" y="213360"/>
                  </a:moveTo>
                  <a:lnTo>
                    <a:pt x="6130671" y="184658"/>
                  </a:lnTo>
                  <a:lnTo>
                    <a:pt x="6044565" y="196088"/>
                  </a:lnTo>
                  <a:lnTo>
                    <a:pt x="6048375" y="224790"/>
                  </a:lnTo>
                  <a:lnTo>
                    <a:pt x="6134481" y="213360"/>
                  </a:lnTo>
                  <a:close/>
                </a:path>
                <a:path w="7399655" h="1035685">
                  <a:moveTo>
                    <a:pt x="6168136" y="371221"/>
                  </a:moveTo>
                  <a:lnTo>
                    <a:pt x="6160770" y="343281"/>
                  </a:lnTo>
                  <a:lnTo>
                    <a:pt x="6076823" y="365506"/>
                  </a:lnTo>
                  <a:lnTo>
                    <a:pt x="6084189" y="393573"/>
                  </a:lnTo>
                  <a:lnTo>
                    <a:pt x="6168136" y="371221"/>
                  </a:lnTo>
                  <a:close/>
                </a:path>
                <a:path w="7399655" h="1035685">
                  <a:moveTo>
                    <a:pt x="6249289" y="197993"/>
                  </a:moveTo>
                  <a:lnTo>
                    <a:pt x="6245479" y="169291"/>
                  </a:lnTo>
                  <a:lnTo>
                    <a:pt x="6159373" y="180848"/>
                  </a:lnTo>
                  <a:lnTo>
                    <a:pt x="6163183" y="209550"/>
                  </a:lnTo>
                  <a:lnTo>
                    <a:pt x="6249289" y="197993"/>
                  </a:lnTo>
                  <a:close/>
                </a:path>
                <a:path w="7399655" h="1035685">
                  <a:moveTo>
                    <a:pt x="6280150" y="341630"/>
                  </a:moveTo>
                  <a:lnTo>
                    <a:pt x="6272657" y="313563"/>
                  </a:lnTo>
                  <a:lnTo>
                    <a:pt x="6188710" y="335788"/>
                  </a:lnTo>
                  <a:lnTo>
                    <a:pt x="6196076" y="363855"/>
                  </a:lnTo>
                  <a:lnTo>
                    <a:pt x="6280150" y="341630"/>
                  </a:lnTo>
                  <a:close/>
                </a:path>
                <a:path w="7399655" h="1035685">
                  <a:moveTo>
                    <a:pt x="6364097" y="182753"/>
                  </a:moveTo>
                  <a:lnTo>
                    <a:pt x="6360287" y="154051"/>
                  </a:lnTo>
                  <a:lnTo>
                    <a:pt x="6274181" y="165481"/>
                  </a:lnTo>
                  <a:lnTo>
                    <a:pt x="6277991" y="194183"/>
                  </a:lnTo>
                  <a:lnTo>
                    <a:pt x="6364097" y="182753"/>
                  </a:lnTo>
                  <a:close/>
                </a:path>
                <a:path w="7399655" h="1035685">
                  <a:moveTo>
                    <a:pt x="6392037" y="311912"/>
                  </a:moveTo>
                  <a:lnTo>
                    <a:pt x="6384671" y="283845"/>
                  </a:lnTo>
                  <a:lnTo>
                    <a:pt x="6300724" y="306197"/>
                  </a:lnTo>
                  <a:lnTo>
                    <a:pt x="6308090" y="334137"/>
                  </a:lnTo>
                  <a:lnTo>
                    <a:pt x="6392037" y="311912"/>
                  </a:lnTo>
                  <a:close/>
                </a:path>
                <a:path w="7399655" h="1035685">
                  <a:moveTo>
                    <a:pt x="6478905" y="167513"/>
                  </a:moveTo>
                  <a:lnTo>
                    <a:pt x="6475095" y="138811"/>
                  </a:lnTo>
                  <a:lnTo>
                    <a:pt x="6388989" y="150241"/>
                  </a:lnTo>
                  <a:lnTo>
                    <a:pt x="6392799" y="178943"/>
                  </a:lnTo>
                  <a:lnTo>
                    <a:pt x="6478905" y="167513"/>
                  </a:lnTo>
                  <a:close/>
                </a:path>
                <a:path w="7399655" h="1035685">
                  <a:moveTo>
                    <a:pt x="6504051" y="282194"/>
                  </a:moveTo>
                  <a:lnTo>
                    <a:pt x="6496558" y="254254"/>
                  </a:lnTo>
                  <a:lnTo>
                    <a:pt x="6412611" y="276479"/>
                  </a:lnTo>
                  <a:lnTo>
                    <a:pt x="6420104" y="304419"/>
                  </a:lnTo>
                  <a:lnTo>
                    <a:pt x="6504051" y="282194"/>
                  </a:lnTo>
                  <a:close/>
                </a:path>
                <a:path w="7399655" h="1035685">
                  <a:moveTo>
                    <a:pt x="6593713" y="152146"/>
                  </a:moveTo>
                  <a:lnTo>
                    <a:pt x="6589903" y="123444"/>
                  </a:lnTo>
                  <a:lnTo>
                    <a:pt x="6503797" y="134874"/>
                  </a:lnTo>
                  <a:lnTo>
                    <a:pt x="6507607" y="163576"/>
                  </a:lnTo>
                  <a:lnTo>
                    <a:pt x="6593713" y="152146"/>
                  </a:lnTo>
                  <a:close/>
                </a:path>
                <a:path w="7399655" h="1035685">
                  <a:moveTo>
                    <a:pt x="6615938" y="252476"/>
                  </a:moveTo>
                  <a:lnTo>
                    <a:pt x="6608572" y="224536"/>
                  </a:lnTo>
                  <a:lnTo>
                    <a:pt x="6524625" y="246761"/>
                  </a:lnTo>
                  <a:lnTo>
                    <a:pt x="6531991" y="274828"/>
                  </a:lnTo>
                  <a:lnTo>
                    <a:pt x="6615938" y="252476"/>
                  </a:lnTo>
                  <a:close/>
                </a:path>
                <a:path w="7399655" h="1035685">
                  <a:moveTo>
                    <a:pt x="6708521" y="136906"/>
                  </a:moveTo>
                  <a:lnTo>
                    <a:pt x="6704711" y="108204"/>
                  </a:lnTo>
                  <a:lnTo>
                    <a:pt x="6618605" y="119634"/>
                  </a:lnTo>
                  <a:lnTo>
                    <a:pt x="6622415" y="148336"/>
                  </a:lnTo>
                  <a:lnTo>
                    <a:pt x="6708521" y="136906"/>
                  </a:lnTo>
                  <a:close/>
                </a:path>
                <a:path w="7399655" h="1035685">
                  <a:moveTo>
                    <a:pt x="6727952" y="222885"/>
                  </a:moveTo>
                  <a:lnTo>
                    <a:pt x="6720459" y="194818"/>
                  </a:lnTo>
                  <a:lnTo>
                    <a:pt x="6636512" y="217043"/>
                  </a:lnTo>
                  <a:lnTo>
                    <a:pt x="6644005" y="245110"/>
                  </a:lnTo>
                  <a:lnTo>
                    <a:pt x="6727952" y="222885"/>
                  </a:lnTo>
                  <a:close/>
                </a:path>
                <a:path w="7399655" h="1035685">
                  <a:moveTo>
                    <a:pt x="6823329" y="121539"/>
                  </a:moveTo>
                  <a:lnTo>
                    <a:pt x="6819519" y="92837"/>
                  </a:lnTo>
                  <a:lnTo>
                    <a:pt x="6733413" y="104394"/>
                  </a:lnTo>
                  <a:lnTo>
                    <a:pt x="6737223" y="133096"/>
                  </a:lnTo>
                  <a:lnTo>
                    <a:pt x="6823329" y="121539"/>
                  </a:lnTo>
                  <a:close/>
                </a:path>
                <a:path w="7399655" h="1035685">
                  <a:moveTo>
                    <a:pt x="6839839" y="193167"/>
                  </a:moveTo>
                  <a:lnTo>
                    <a:pt x="6832473" y="165100"/>
                  </a:lnTo>
                  <a:lnTo>
                    <a:pt x="6748526" y="187452"/>
                  </a:lnTo>
                  <a:lnTo>
                    <a:pt x="6755892" y="215392"/>
                  </a:lnTo>
                  <a:lnTo>
                    <a:pt x="6839839" y="193167"/>
                  </a:lnTo>
                  <a:close/>
                </a:path>
                <a:path w="7399655" h="1035685">
                  <a:moveTo>
                    <a:pt x="6938137" y="106299"/>
                  </a:moveTo>
                  <a:lnTo>
                    <a:pt x="6934327" y="77597"/>
                  </a:lnTo>
                  <a:lnTo>
                    <a:pt x="6848221" y="89027"/>
                  </a:lnTo>
                  <a:lnTo>
                    <a:pt x="6852031" y="117729"/>
                  </a:lnTo>
                  <a:lnTo>
                    <a:pt x="6938137" y="106299"/>
                  </a:lnTo>
                  <a:close/>
                </a:path>
                <a:path w="7399655" h="1035685">
                  <a:moveTo>
                    <a:pt x="6951853" y="163449"/>
                  </a:moveTo>
                  <a:lnTo>
                    <a:pt x="6944360" y="135509"/>
                  </a:lnTo>
                  <a:lnTo>
                    <a:pt x="6860413" y="157734"/>
                  </a:lnTo>
                  <a:lnTo>
                    <a:pt x="6867906" y="185674"/>
                  </a:lnTo>
                  <a:lnTo>
                    <a:pt x="6951853" y="163449"/>
                  </a:lnTo>
                  <a:close/>
                </a:path>
                <a:path w="7399655" h="1035685">
                  <a:moveTo>
                    <a:pt x="7052945" y="90932"/>
                  </a:moveTo>
                  <a:lnTo>
                    <a:pt x="7049135" y="62230"/>
                  </a:lnTo>
                  <a:lnTo>
                    <a:pt x="6963029" y="73787"/>
                  </a:lnTo>
                  <a:lnTo>
                    <a:pt x="6966839" y="102489"/>
                  </a:lnTo>
                  <a:lnTo>
                    <a:pt x="7052945" y="90932"/>
                  </a:lnTo>
                  <a:close/>
                </a:path>
                <a:path w="7399655" h="1035685">
                  <a:moveTo>
                    <a:pt x="7063740" y="133731"/>
                  </a:moveTo>
                  <a:lnTo>
                    <a:pt x="7056374" y="105791"/>
                  </a:lnTo>
                  <a:lnTo>
                    <a:pt x="6972427" y="128016"/>
                  </a:lnTo>
                  <a:lnTo>
                    <a:pt x="6979793" y="156083"/>
                  </a:lnTo>
                  <a:lnTo>
                    <a:pt x="7063740" y="133731"/>
                  </a:lnTo>
                  <a:close/>
                </a:path>
                <a:path w="7399655" h="1035685">
                  <a:moveTo>
                    <a:pt x="7167753" y="75692"/>
                  </a:moveTo>
                  <a:lnTo>
                    <a:pt x="7163943" y="46990"/>
                  </a:lnTo>
                  <a:lnTo>
                    <a:pt x="7077837" y="58432"/>
                  </a:lnTo>
                  <a:lnTo>
                    <a:pt x="7081647" y="87122"/>
                  </a:lnTo>
                  <a:lnTo>
                    <a:pt x="7167753" y="75692"/>
                  </a:lnTo>
                  <a:close/>
                </a:path>
                <a:path w="7399655" h="1035685">
                  <a:moveTo>
                    <a:pt x="7175754" y="104140"/>
                  </a:moveTo>
                  <a:lnTo>
                    <a:pt x="7168388" y="76073"/>
                  </a:lnTo>
                  <a:lnTo>
                    <a:pt x="7084314" y="98425"/>
                  </a:lnTo>
                  <a:lnTo>
                    <a:pt x="7091807" y="126365"/>
                  </a:lnTo>
                  <a:lnTo>
                    <a:pt x="7175754" y="104140"/>
                  </a:lnTo>
                  <a:close/>
                </a:path>
                <a:path w="7399655" h="1035685">
                  <a:moveTo>
                    <a:pt x="7287768" y="74422"/>
                  </a:moveTo>
                  <a:lnTo>
                    <a:pt x="7281164" y="49822"/>
                  </a:lnTo>
                  <a:lnTo>
                    <a:pt x="7278751" y="31623"/>
                  </a:lnTo>
                  <a:lnTo>
                    <a:pt x="7192645" y="43180"/>
                  </a:lnTo>
                  <a:lnTo>
                    <a:pt x="7196455" y="71882"/>
                  </a:lnTo>
                  <a:lnTo>
                    <a:pt x="7197128" y="71793"/>
                  </a:lnTo>
                  <a:lnTo>
                    <a:pt x="7203694" y="96647"/>
                  </a:lnTo>
                  <a:lnTo>
                    <a:pt x="7287768" y="74422"/>
                  </a:lnTo>
                  <a:close/>
                </a:path>
                <a:path w="7399655" h="1035685">
                  <a:moveTo>
                    <a:pt x="7399655" y="44704"/>
                  </a:moveTo>
                  <a:lnTo>
                    <a:pt x="7394943" y="26847"/>
                  </a:lnTo>
                  <a:lnTo>
                    <a:pt x="7393559" y="16395"/>
                  </a:lnTo>
                  <a:lnTo>
                    <a:pt x="7307453" y="27813"/>
                  </a:lnTo>
                  <a:lnTo>
                    <a:pt x="7308901" y="38811"/>
                  </a:lnTo>
                  <a:lnTo>
                    <a:pt x="7308215" y="38989"/>
                  </a:lnTo>
                  <a:lnTo>
                    <a:pt x="7309637" y="44323"/>
                  </a:lnTo>
                  <a:lnTo>
                    <a:pt x="7311263" y="56515"/>
                  </a:lnTo>
                  <a:lnTo>
                    <a:pt x="7312850" y="56311"/>
                  </a:lnTo>
                  <a:lnTo>
                    <a:pt x="7315708" y="66929"/>
                  </a:lnTo>
                  <a:lnTo>
                    <a:pt x="7399655" y="44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593084" y="3173348"/>
            <a:ext cx="171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Trebuchet MS"/>
                <a:cs typeface="Trebuchet MS"/>
              </a:rPr>
              <a:t>Rout</a:t>
            </a:r>
            <a:r>
              <a:rPr sz="2400" b="1" spc="-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-114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4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59193" y="3160014"/>
            <a:ext cx="171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Trebuchet MS"/>
                <a:cs typeface="Trebuchet MS"/>
              </a:rPr>
              <a:t>Rout</a:t>
            </a:r>
            <a:r>
              <a:rPr sz="2400" b="1" spc="-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-114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24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77959" y="3797046"/>
            <a:ext cx="1655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gress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3086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Networking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6387" y="773429"/>
            <a:ext cx="11268710" cy="216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gress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Ro</a:t>
            </a:r>
            <a:r>
              <a:rPr sz="2800" spc="-114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ti</a:t>
            </a:r>
            <a:r>
              <a:rPr sz="2800" spc="-254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FC2D53"/>
                </a:solidFill>
                <a:latin typeface="Trebuchet MS"/>
                <a:cs typeface="Trebuchet MS"/>
              </a:rPr>
              <a:t>g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C2D53"/>
                </a:solidFill>
                <a:latin typeface="Trebuchet MS"/>
                <a:cs typeface="Trebuchet MS"/>
              </a:rPr>
              <a:t>Mesh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2355"/>
              </a:spcBef>
            </a:pP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accept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connections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published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in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routing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incoming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requests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nodes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published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port.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000" spc="-160" dirty="0">
                <a:solidFill>
                  <a:srgbClr val="FFC000"/>
                </a:solidFill>
                <a:latin typeface="Trebuchet MS"/>
                <a:cs typeface="Trebuchet MS"/>
              </a:rPr>
              <a:t>docker</a:t>
            </a:r>
            <a:r>
              <a:rPr sz="2000" spc="-1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C000"/>
                </a:solidFill>
                <a:latin typeface="Trebuchet MS"/>
                <a:cs typeface="Trebuchet MS"/>
              </a:rPr>
              <a:t>service</a:t>
            </a:r>
            <a:r>
              <a:rPr sz="20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75" dirty="0">
                <a:solidFill>
                  <a:srgbClr val="FFC000"/>
                </a:solidFill>
                <a:latin typeface="Trebuchet MS"/>
                <a:cs typeface="Trebuchet MS"/>
              </a:rPr>
              <a:t>create</a:t>
            </a:r>
            <a:r>
              <a:rPr sz="20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C000"/>
                </a:solidFill>
                <a:latin typeface="Trebuchet MS"/>
                <a:cs typeface="Trebuchet MS"/>
              </a:rPr>
              <a:t>--replicas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sz="2000" spc="-1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C000"/>
                </a:solidFill>
                <a:latin typeface="Trebuchet MS"/>
                <a:cs typeface="Trebuchet MS"/>
              </a:rPr>
              <a:t>-p</a:t>
            </a:r>
            <a:r>
              <a:rPr sz="2000" spc="-114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C000"/>
                </a:solidFill>
                <a:latin typeface="Trebuchet MS"/>
                <a:cs typeface="Trebuchet MS"/>
              </a:rPr>
              <a:t>80:5000</a:t>
            </a:r>
            <a:r>
              <a:rPr sz="2000" spc="-1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C000"/>
                </a:solidFill>
                <a:latin typeface="Trebuchet MS"/>
                <a:cs typeface="Trebuchet MS"/>
              </a:rPr>
              <a:t>--name</a:t>
            </a:r>
            <a:r>
              <a:rPr sz="2000" spc="-15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C000"/>
                </a:solidFill>
                <a:latin typeface="Trebuchet MS"/>
                <a:cs typeface="Trebuchet MS"/>
              </a:rPr>
              <a:t>web</a:t>
            </a:r>
            <a:r>
              <a:rPr sz="20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C000"/>
                </a:solidFill>
                <a:latin typeface="Trebuchet MS"/>
                <a:cs typeface="Trebuchet MS"/>
              </a:rPr>
              <a:t>flask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55748" y="3084576"/>
            <a:ext cx="7573009" cy="3615054"/>
            <a:chOff x="2555748" y="3084576"/>
            <a:chExt cx="7573009" cy="36150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748" y="3084576"/>
              <a:ext cx="7458456" cy="36149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63812" y="6490716"/>
              <a:ext cx="965200" cy="189230"/>
            </a:xfrm>
            <a:custGeom>
              <a:avLst/>
              <a:gdLst/>
              <a:ahLst/>
              <a:cxnLst/>
              <a:rect l="l" t="t" r="r" b="b"/>
              <a:pathLst>
                <a:path w="965200" h="189229">
                  <a:moveTo>
                    <a:pt x="964692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964692" y="188976"/>
                  </a:lnTo>
                  <a:lnTo>
                    <a:pt x="964692" y="0"/>
                  </a:lnTo>
                  <a:close/>
                </a:path>
              </a:pathLst>
            </a:custGeom>
            <a:solidFill>
              <a:srgbClr val="001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>
              <a:solidFill>
                <a:srgbClr val="3673E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Do</a:t>
            </a:r>
            <a:r>
              <a:rPr spc="-135" dirty="0"/>
              <a:t>c</a:t>
            </a:r>
            <a:r>
              <a:rPr spc="-245" dirty="0"/>
              <a:t>ker</a:t>
            </a:r>
            <a:r>
              <a:rPr spc="-215" dirty="0"/>
              <a:t> </a:t>
            </a:r>
            <a:r>
              <a:rPr spc="-180" dirty="0"/>
              <a:t>Servi</a:t>
            </a:r>
            <a:r>
              <a:rPr spc="-200" dirty="0"/>
              <a:t>c</a:t>
            </a:r>
            <a:r>
              <a:rPr spc="-345"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709675"/>
            <a:ext cx="5530850" cy="595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800" spc="-95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130" dirty="0">
                <a:solidFill>
                  <a:srgbClr val="FC2D53"/>
                </a:solidFill>
                <a:latin typeface="Trebuchet MS"/>
                <a:cs typeface="Trebuchet MS"/>
              </a:rPr>
              <a:t>gress</a:t>
            </a:r>
            <a:r>
              <a:rPr sz="2800" spc="-18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FC2D53"/>
                </a:solidFill>
                <a:latin typeface="Trebuchet MS"/>
                <a:cs typeface="Trebuchet MS"/>
              </a:rPr>
              <a:t>Ro</a:t>
            </a:r>
            <a:r>
              <a:rPr sz="2800" spc="-114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800" spc="-165" dirty="0">
                <a:solidFill>
                  <a:srgbClr val="FC2D53"/>
                </a:solidFill>
                <a:latin typeface="Trebuchet MS"/>
                <a:cs typeface="Trebuchet MS"/>
              </a:rPr>
              <a:t>ti</a:t>
            </a:r>
            <a:r>
              <a:rPr sz="2800" spc="-254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800" spc="-75" dirty="0">
                <a:solidFill>
                  <a:srgbClr val="FC2D53"/>
                </a:solidFill>
                <a:latin typeface="Trebuchet MS"/>
                <a:cs typeface="Trebuchet MS"/>
              </a:rPr>
              <a:t>g</a:t>
            </a:r>
            <a:r>
              <a:rPr sz="2800" spc="-170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C2D53"/>
                </a:solidFill>
                <a:latin typeface="Trebuchet MS"/>
                <a:cs typeface="Trebuchet MS"/>
              </a:rPr>
              <a:t>Mesh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rebuchet MS"/>
              <a:cs typeface="Trebuchet MS"/>
            </a:endParaRPr>
          </a:p>
          <a:p>
            <a:pPr marL="355600" marR="1651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All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des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participate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an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b="1" spc="-125" dirty="0">
                <a:solidFill>
                  <a:srgbClr val="00407D"/>
                </a:solidFill>
                <a:latin typeface="Trebuchet MS"/>
                <a:cs typeface="Trebuchet MS"/>
              </a:rPr>
              <a:t>ing</a:t>
            </a:r>
            <a:r>
              <a:rPr sz="2200" b="1" spc="-11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b="1" spc="-120" dirty="0">
                <a:solidFill>
                  <a:srgbClr val="00407D"/>
                </a:solidFill>
                <a:latin typeface="Trebuchet MS"/>
                <a:cs typeface="Trebuchet MS"/>
              </a:rPr>
              <a:t>ess </a:t>
            </a:r>
            <a:r>
              <a:rPr sz="2200" b="1" spc="-170" dirty="0">
                <a:solidFill>
                  <a:srgbClr val="00407D"/>
                </a:solidFill>
                <a:latin typeface="Trebuchet MS"/>
                <a:cs typeface="Trebuchet MS"/>
              </a:rPr>
              <a:t>rout</a:t>
            </a:r>
            <a:r>
              <a:rPr sz="2200" b="1" spc="-120" dirty="0">
                <a:solidFill>
                  <a:srgbClr val="00407D"/>
                </a:solidFill>
                <a:latin typeface="Trebuchet MS"/>
                <a:cs typeface="Trebuchet MS"/>
              </a:rPr>
              <a:t>i</a:t>
            </a:r>
            <a:r>
              <a:rPr sz="2200" b="1" spc="-85" dirty="0">
                <a:solidFill>
                  <a:srgbClr val="00407D"/>
                </a:solidFill>
                <a:latin typeface="Trebuchet MS"/>
                <a:cs typeface="Trebuchet MS"/>
              </a:rPr>
              <a:t>ng  </a:t>
            </a:r>
            <a:r>
              <a:rPr sz="2200" b="1" spc="-195" dirty="0">
                <a:solidFill>
                  <a:srgbClr val="00407D"/>
                </a:solidFill>
                <a:latin typeface="Trebuchet MS"/>
                <a:cs typeface="Trebuchet MS"/>
              </a:rPr>
              <a:t>mesh</a:t>
            </a:r>
            <a:r>
              <a:rPr sz="2200" spc="-195" dirty="0">
                <a:solidFill>
                  <a:srgbClr val="00407D"/>
                </a:solidFill>
                <a:latin typeface="Trebuchet MS"/>
                <a:cs typeface="Trebuchet MS"/>
              </a:rPr>
              <a:t>.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204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00407D"/>
                </a:solidFill>
                <a:latin typeface="Trebuchet MS"/>
                <a:cs typeface="Trebuchet MS"/>
              </a:rPr>
              <a:t>routing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mesh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enables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each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node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in </a:t>
            </a:r>
            <a:r>
              <a:rPr sz="2200" spc="-64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00407D"/>
                </a:solidFill>
                <a:latin typeface="Trebuchet MS"/>
                <a:cs typeface="Trebuchet MS"/>
              </a:rPr>
              <a:t>s</a:t>
            </a:r>
            <a:r>
              <a:rPr sz="2200" spc="-80" dirty="0">
                <a:solidFill>
                  <a:srgbClr val="00407D"/>
                </a:solidFill>
                <a:latin typeface="Trebuchet MS"/>
                <a:cs typeface="Trebuchet MS"/>
              </a:rPr>
              <a:t>w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40" dirty="0">
                <a:solidFill>
                  <a:srgbClr val="00407D"/>
                </a:solidFill>
                <a:latin typeface="Trebuchet MS"/>
                <a:cs typeface="Trebuchet MS"/>
              </a:rPr>
              <a:t>m</a:t>
            </a:r>
            <a:r>
              <a:rPr sz="2200" spc="-10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to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210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240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90" dirty="0">
                <a:solidFill>
                  <a:srgbClr val="00407D"/>
                </a:solidFill>
                <a:latin typeface="Trebuchet MS"/>
                <a:cs typeface="Trebuchet MS"/>
              </a:rPr>
              <a:t>pt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229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220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tions</a:t>
            </a:r>
            <a:r>
              <a:rPr sz="2200" spc="-7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on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00407D"/>
                </a:solidFill>
                <a:latin typeface="Trebuchet MS"/>
                <a:cs typeface="Trebuchet MS"/>
              </a:rPr>
              <a:t>published  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ports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for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any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service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running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swarm,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even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if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e’s</a:t>
            </a:r>
            <a:r>
              <a:rPr sz="2200" spc="-10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no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task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ru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ni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00407D"/>
                </a:solidFill>
                <a:latin typeface="Trebuchet MS"/>
                <a:cs typeface="Trebuchet MS"/>
              </a:rPr>
              <a:t>g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on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225" dirty="0">
                <a:solidFill>
                  <a:srgbClr val="00407D"/>
                </a:solidFill>
                <a:latin typeface="Trebuchet MS"/>
                <a:cs typeface="Trebuchet MS"/>
              </a:rPr>
              <a:t>de.</a:t>
            </a:r>
            <a:endParaRPr sz="2200">
              <a:latin typeface="Trebuchet MS"/>
              <a:cs typeface="Trebuchet MS"/>
            </a:endParaRPr>
          </a:p>
          <a:p>
            <a:pPr marL="355600" marR="17653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4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00407D"/>
                </a:solidFill>
                <a:latin typeface="Trebuchet MS"/>
                <a:cs typeface="Trebuchet MS"/>
              </a:rPr>
              <a:t>routing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mesh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routes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all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incoming</a:t>
            </a:r>
            <a:r>
              <a:rPr sz="2200" spc="-10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requests </a:t>
            </a:r>
            <a:r>
              <a:rPr sz="2200" spc="-64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p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ublis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h</a:t>
            </a:r>
            <a:r>
              <a:rPr sz="2200" spc="-204" dirty="0">
                <a:solidFill>
                  <a:srgbClr val="00407D"/>
                </a:solidFill>
                <a:latin typeface="Trebuchet MS"/>
                <a:cs typeface="Trebuchet MS"/>
              </a:rPr>
              <a:t>ed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po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ts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on</a:t>
            </a:r>
            <a:r>
              <a:rPr sz="2200" spc="-14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available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des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an 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tive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265" dirty="0">
                <a:solidFill>
                  <a:srgbClr val="00407D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solidFill>
                  <a:srgbClr val="00407D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this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s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90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90" dirty="0">
                <a:solidFill>
                  <a:srgbClr val="00407D"/>
                </a:solidFill>
                <a:latin typeface="Trebuchet MS"/>
                <a:cs typeface="Trebuchet MS"/>
              </a:rPr>
              <a:t>io,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we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h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ve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00407D"/>
                </a:solidFill>
                <a:latin typeface="Trebuchet MS"/>
                <a:cs typeface="Trebuchet MS"/>
              </a:rPr>
              <a:t>3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des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a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d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00407D"/>
                </a:solidFill>
                <a:latin typeface="Trebuchet MS"/>
                <a:cs typeface="Trebuchet MS"/>
              </a:rPr>
              <a:t>4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23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pli</a:t>
            </a:r>
            <a:r>
              <a:rPr sz="2200" spc="-204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70" dirty="0">
                <a:solidFill>
                  <a:srgbClr val="00407D"/>
                </a:solidFill>
                <a:latin typeface="Trebuchet MS"/>
                <a:cs typeface="Trebuchet MS"/>
              </a:rPr>
              <a:t>as  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of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web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s.</a:t>
            </a:r>
            <a:r>
              <a:rPr sz="2200" spc="-8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204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web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200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ntai</a:t>
            </a:r>
            <a:r>
              <a:rPr sz="2200" spc="-180" dirty="0">
                <a:solidFill>
                  <a:srgbClr val="00407D"/>
                </a:solidFill>
                <a:latin typeface="Trebuchet MS"/>
                <a:cs typeface="Trebuchet MS"/>
              </a:rPr>
              <a:t>n</a:t>
            </a:r>
            <a:r>
              <a:rPr sz="2200" spc="-22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35" dirty="0">
                <a:solidFill>
                  <a:srgbClr val="00407D"/>
                </a:solidFill>
                <a:latin typeface="Trebuchet MS"/>
                <a:cs typeface="Trebuchet MS"/>
              </a:rPr>
              <a:t>s</a:t>
            </a:r>
            <a:r>
              <a:rPr sz="2200" spc="-8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e  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scheduled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onto</a:t>
            </a:r>
            <a:r>
              <a:rPr sz="2200" spc="-10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only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Host</a:t>
            </a:r>
            <a:r>
              <a:rPr sz="2200" spc="-10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00407D"/>
                </a:solidFill>
                <a:latin typeface="Trebuchet MS"/>
                <a:cs typeface="Trebuchet MS"/>
              </a:rPr>
              <a:t>1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and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Host</a:t>
            </a:r>
            <a:r>
              <a:rPr sz="2200" spc="-10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2.</a:t>
            </a:r>
            <a:r>
              <a:rPr sz="2200" spc="-114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But 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still </a:t>
            </a:r>
            <a:r>
              <a:rPr sz="2200" spc="-65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00407D"/>
                </a:solidFill>
                <a:latin typeface="Trebuchet MS"/>
                <a:cs typeface="Trebuchet MS"/>
              </a:rPr>
              <a:t>we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00407D"/>
                </a:solidFill>
                <a:latin typeface="Trebuchet MS"/>
                <a:cs typeface="Trebuchet MS"/>
              </a:rPr>
              <a:t>can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23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a</a:t>
            </a:r>
            <a:r>
              <a:rPr sz="2200" spc="-175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h</a:t>
            </a:r>
            <a:r>
              <a:rPr sz="2200" spc="-9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00407D"/>
                </a:solidFill>
                <a:latin typeface="Trebuchet MS"/>
                <a:cs typeface="Trebuchet MS"/>
              </a:rPr>
              <a:t>the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web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se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vices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00407D"/>
                </a:solidFill>
                <a:latin typeface="Trebuchet MS"/>
                <a:cs typeface="Trebuchet MS"/>
              </a:rPr>
              <a:t>f</a:t>
            </a:r>
            <a:r>
              <a:rPr sz="2200" spc="-185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50" dirty="0">
                <a:solidFill>
                  <a:srgbClr val="00407D"/>
                </a:solidFill>
                <a:latin typeface="Trebuchet MS"/>
                <a:cs typeface="Trebuchet MS"/>
              </a:rPr>
              <a:t>om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00407D"/>
                </a:solidFill>
                <a:latin typeface="Trebuchet MS"/>
                <a:cs typeface="Trebuchet MS"/>
              </a:rPr>
              <a:t>Ho</a:t>
            </a:r>
            <a:r>
              <a:rPr sz="2200" spc="-120" dirty="0">
                <a:solidFill>
                  <a:srgbClr val="00407D"/>
                </a:solidFill>
                <a:latin typeface="Trebuchet MS"/>
                <a:cs typeface="Trebuchet MS"/>
              </a:rPr>
              <a:t>st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00407D"/>
                </a:solidFill>
                <a:latin typeface="Trebuchet MS"/>
                <a:cs typeface="Trebuchet MS"/>
              </a:rPr>
              <a:t>3  </a:t>
            </a:r>
            <a:r>
              <a:rPr sz="2200" spc="-210" dirty="0">
                <a:solidFill>
                  <a:srgbClr val="00407D"/>
                </a:solidFill>
                <a:latin typeface="Trebuchet MS"/>
                <a:cs typeface="Trebuchet MS"/>
              </a:rPr>
              <a:t>b</a:t>
            </a:r>
            <a:r>
              <a:rPr sz="2200" spc="-215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204" dirty="0">
                <a:solidFill>
                  <a:srgbClr val="00407D"/>
                </a:solidFill>
                <a:latin typeface="Trebuchet MS"/>
                <a:cs typeface="Trebuchet MS"/>
              </a:rPr>
              <a:t>c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au</a:t>
            </a:r>
            <a:r>
              <a:rPr sz="2200" spc="-90" dirty="0">
                <a:solidFill>
                  <a:srgbClr val="00407D"/>
                </a:solidFill>
                <a:latin typeface="Trebuchet MS"/>
                <a:cs typeface="Trebuchet MS"/>
              </a:rPr>
              <a:t>s</a:t>
            </a:r>
            <a:r>
              <a:rPr sz="2200" spc="-240" dirty="0">
                <a:solidFill>
                  <a:srgbClr val="00407D"/>
                </a:solidFill>
                <a:latin typeface="Trebuchet MS"/>
                <a:cs typeface="Trebuchet MS"/>
              </a:rPr>
              <a:t>e</a:t>
            </a:r>
            <a:r>
              <a:rPr sz="2200" spc="-8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200" dirty="0">
                <a:solidFill>
                  <a:srgbClr val="00407D"/>
                </a:solidFill>
                <a:latin typeface="Trebuchet MS"/>
                <a:cs typeface="Trebuchet MS"/>
              </a:rPr>
              <a:t>f</a:t>
            </a:r>
            <a:r>
              <a:rPr sz="2200" spc="-135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00407D"/>
                </a:solidFill>
                <a:latin typeface="Trebuchet MS"/>
                <a:cs typeface="Trebuchet MS"/>
              </a:rPr>
              <a:t>swa</a:t>
            </a:r>
            <a:r>
              <a:rPr sz="2200" spc="-140" dirty="0">
                <a:solidFill>
                  <a:srgbClr val="00407D"/>
                </a:solidFill>
                <a:latin typeface="Trebuchet MS"/>
                <a:cs typeface="Trebuchet MS"/>
              </a:rPr>
              <a:t>rm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00407D"/>
                </a:solidFill>
                <a:latin typeface="Trebuchet MS"/>
                <a:cs typeface="Trebuchet MS"/>
              </a:rPr>
              <a:t>r</a:t>
            </a:r>
            <a:r>
              <a:rPr sz="2200" spc="-190" dirty="0">
                <a:solidFill>
                  <a:srgbClr val="00407D"/>
                </a:solidFill>
                <a:latin typeface="Trebuchet MS"/>
                <a:cs typeface="Trebuchet MS"/>
              </a:rPr>
              <a:t>o</a:t>
            </a:r>
            <a:r>
              <a:rPr sz="2200" spc="-130" dirty="0">
                <a:solidFill>
                  <a:srgbClr val="00407D"/>
                </a:solidFill>
                <a:latin typeface="Trebuchet MS"/>
                <a:cs typeface="Trebuchet MS"/>
              </a:rPr>
              <a:t>uting</a:t>
            </a:r>
            <a:r>
              <a:rPr sz="2200" spc="-110" dirty="0">
                <a:solidFill>
                  <a:srgbClr val="00407D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00407D"/>
                </a:solidFill>
                <a:latin typeface="Trebuchet MS"/>
                <a:cs typeface="Trebuchet MS"/>
              </a:rPr>
              <a:t>me</a:t>
            </a:r>
            <a:r>
              <a:rPr sz="2200" spc="-105" dirty="0">
                <a:solidFill>
                  <a:srgbClr val="00407D"/>
                </a:solidFill>
                <a:latin typeface="Trebuchet MS"/>
                <a:cs typeface="Trebuchet MS"/>
              </a:rPr>
              <a:t>sh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rebuchet MS"/>
              <a:cs typeface="Trebuchet MS"/>
            </a:endParaRPr>
          </a:p>
          <a:p>
            <a:pPr marL="326390" marR="467995">
              <a:lnSpc>
                <a:spcPct val="100000"/>
              </a:lnSpc>
            </a:pPr>
            <a:r>
              <a:rPr sz="16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https://docs.docker.com/network/network-tutorial-overlay/ </a:t>
            </a:r>
            <a:r>
              <a:rPr sz="1600" spc="-470" dirty="0">
                <a:solidFill>
                  <a:srgbClr val="0462C1"/>
                </a:solidFill>
                <a:latin typeface="Trebuchet MS"/>
                <a:cs typeface="Trebuchet MS"/>
              </a:rPr>
              <a:t> </a:t>
            </a:r>
            <a:r>
              <a:rPr sz="16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https://docs.docker.com/engine/swarm/ingress/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2511" y="1731263"/>
            <a:ext cx="5511409" cy="44627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4642" y="933621"/>
            <a:ext cx="1810512" cy="5823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endParaRPr spc="-70" dirty="0">
              <a:solidFill>
                <a:srgbClr val="3673E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521716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Do</a:t>
            </a:r>
            <a:r>
              <a:rPr spc="-135" dirty="0"/>
              <a:t>c</a:t>
            </a:r>
            <a:r>
              <a:rPr spc="-245" dirty="0"/>
              <a:t>ker</a:t>
            </a:r>
            <a:r>
              <a:rPr spc="-215" dirty="0"/>
              <a:t> </a:t>
            </a:r>
            <a:r>
              <a:rPr spc="-180" dirty="0"/>
              <a:t>Servi</a:t>
            </a:r>
            <a:r>
              <a:rPr spc="-200" dirty="0"/>
              <a:t>c</a:t>
            </a:r>
            <a:r>
              <a:rPr spc="-345" dirty="0"/>
              <a:t>e</a:t>
            </a:r>
          </a:p>
          <a:p>
            <a:pPr marL="50800">
              <a:lnSpc>
                <a:spcPct val="100000"/>
              </a:lnSpc>
              <a:spcBef>
                <a:spcPts val="70"/>
              </a:spcBef>
            </a:pPr>
            <a:r>
              <a:rPr sz="2800" spc="-190" dirty="0">
                <a:solidFill>
                  <a:srgbClr val="FC2D53"/>
                </a:solidFill>
              </a:rPr>
              <a:t>Load</a:t>
            </a:r>
            <a:r>
              <a:rPr sz="2800" spc="-150" dirty="0">
                <a:solidFill>
                  <a:srgbClr val="FC2D53"/>
                </a:solidFill>
              </a:rPr>
              <a:t> </a:t>
            </a:r>
            <a:r>
              <a:rPr sz="2800" spc="-180" dirty="0">
                <a:solidFill>
                  <a:srgbClr val="FC2D53"/>
                </a:solidFill>
              </a:rPr>
              <a:t>Balancer</a:t>
            </a:r>
            <a:r>
              <a:rPr sz="2800" spc="-160" dirty="0">
                <a:solidFill>
                  <a:srgbClr val="FC2D53"/>
                </a:solidFill>
              </a:rPr>
              <a:t> </a:t>
            </a:r>
            <a:r>
              <a:rPr sz="2800" spc="-135" dirty="0">
                <a:solidFill>
                  <a:srgbClr val="FC2D53"/>
                </a:solidFill>
              </a:rPr>
              <a:t>(ingress</a:t>
            </a:r>
            <a:r>
              <a:rPr sz="2800" spc="-180" dirty="0">
                <a:solidFill>
                  <a:srgbClr val="FC2D53"/>
                </a:solidFill>
              </a:rPr>
              <a:t> </a:t>
            </a:r>
            <a:r>
              <a:rPr sz="2800" spc="-170" dirty="0">
                <a:solidFill>
                  <a:srgbClr val="FC2D53"/>
                </a:solidFill>
              </a:rPr>
              <a:t>ro</a:t>
            </a:r>
            <a:r>
              <a:rPr sz="2800" spc="-195" dirty="0">
                <a:solidFill>
                  <a:srgbClr val="FC2D53"/>
                </a:solidFill>
              </a:rPr>
              <a:t>u</a:t>
            </a:r>
            <a:r>
              <a:rPr sz="2800" spc="-165" dirty="0">
                <a:solidFill>
                  <a:srgbClr val="FC2D53"/>
                </a:solidFill>
              </a:rPr>
              <a:t>ti</a:t>
            </a:r>
            <a:r>
              <a:rPr sz="2800" spc="-254" dirty="0">
                <a:solidFill>
                  <a:srgbClr val="FC2D53"/>
                </a:solidFill>
              </a:rPr>
              <a:t>n</a:t>
            </a:r>
            <a:r>
              <a:rPr sz="2800" spc="-75" dirty="0">
                <a:solidFill>
                  <a:srgbClr val="FC2D53"/>
                </a:solidFill>
              </a:rPr>
              <a:t>g</a:t>
            </a:r>
            <a:r>
              <a:rPr sz="2800" spc="-170" dirty="0">
                <a:solidFill>
                  <a:srgbClr val="FC2D53"/>
                </a:solidFill>
              </a:rPr>
              <a:t> </a:t>
            </a:r>
            <a:r>
              <a:rPr sz="2800" spc="-150" dirty="0">
                <a:solidFill>
                  <a:srgbClr val="FC2D53"/>
                </a:solidFill>
              </a:rPr>
              <a:t>mesh)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327" y="1316833"/>
            <a:ext cx="5806616" cy="47882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5076" y="6378955"/>
            <a:ext cx="106127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solidFill>
                  <a:srgbClr val="172D45"/>
                </a:solidFill>
                <a:latin typeface="Trebuchet MS"/>
                <a:cs typeface="Trebuchet MS"/>
              </a:rPr>
              <a:t>The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ingress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network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172D45"/>
                </a:solidFill>
                <a:latin typeface="Trebuchet MS"/>
                <a:cs typeface="Trebuchet MS"/>
              </a:rPr>
              <a:t>is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special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overlay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network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that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facilitates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load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balancing 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among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service's</a:t>
            </a:r>
            <a:r>
              <a:rPr sz="1100" spc="-4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nodes.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172D45"/>
                </a:solidFill>
                <a:latin typeface="Trebuchet MS"/>
                <a:cs typeface="Trebuchet MS"/>
              </a:rPr>
              <a:t>When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any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swarm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 node</a:t>
            </a:r>
            <a:r>
              <a:rPr sz="1100" spc="-4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receives</a:t>
            </a:r>
            <a:r>
              <a:rPr sz="1100" spc="-2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request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on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published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5" dirty="0">
                <a:solidFill>
                  <a:srgbClr val="172D45"/>
                </a:solidFill>
                <a:latin typeface="Trebuchet MS"/>
                <a:cs typeface="Trebuchet MS"/>
              </a:rPr>
              <a:t>port,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it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hands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that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request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off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to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076" y="6546595"/>
            <a:ext cx="8856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module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called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30" dirty="0">
                <a:solidFill>
                  <a:srgbClr val="172D45"/>
                </a:solidFill>
                <a:latin typeface="Trebuchet MS"/>
                <a:cs typeface="Trebuchet MS"/>
              </a:rPr>
              <a:t>IPVS.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172D45"/>
                </a:solidFill>
                <a:latin typeface="Trebuchet MS"/>
                <a:cs typeface="Trebuchet MS"/>
              </a:rPr>
              <a:t>IPVS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 keeps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track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of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all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the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172D45"/>
                </a:solidFill>
                <a:latin typeface="Trebuchet MS"/>
                <a:cs typeface="Trebuchet MS"/>
              </a:rPr>
              <a:t>IP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addresses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participating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in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that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service,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selects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one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of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5" dirty="0">
                <a:solidFill>
                  <a:srgbClr val="172D45"/>
                </a:solidFill>
                <a:latin typeface="Trebuchet MS"/>
                <a:cs typeface="Trebuchet MS"/>
              </a:rPr>
              <a:t>them,</a:t>
            </a:r>
            <a:r>
              <a:rPr sz="1100" spc="-5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and </a:t>
            </a:r>
            <a:r>
              <a:rPr sz="1100" spc="-75" dirty="0">
                <a:solidFill>
                  <a:srgbClr val="172D45"/>
                </a:solidFill>
                <a:latin typeface="Trebuchet MS"/>
                <a:cs typeface="Trebuchet MS"/>
              </a:rPr>
              <a:t>routes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the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request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to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105" dirty="0">
                <a:solidFill>
                  <a:srgbClr val="172D45"/>
                </a:solidFill>
                <a:latin typeface="Trebuchet MS"/>
                <a:cs typeface="Trebuchet MS"/>
              </a:rPr>
              <a:t>it,</a:t>
            </a:r>
            <a:r>
              <a:rPr sz="1100" spc="-6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172D45"/>
                </a:solidFill>
                <a:latin typeface="Trebuchet MS"/>
                <a:cs typeface="Trebuchet MS"/>
              </a:rPr>
              <a:t>over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172D45"/>
                </a:solidFill>
                <a:latin typeface="Trebuchet MS"/>
                <a:cs typeface="Trebuchet MS"/>
              </a:rPr>
              <a:t>the</a:t>
            </a:r>
            <a:r>
              <a:rPr sz="1100" spc="-65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172D45"/>
                </a:solidFill>
                <a:latin typeface="Trebuchet MS"/>
                <a:cs typeface="Trebuchet MS"/>
              </a:rPr>
              <a:t>ingress</a:t>
            </a:r>
            <a:r>
              <a:rPr sz="1100" spc="-70" dirty="0">
                <a:solidFill>
                  <a:srgbClr val="172D45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172D45"/>
                </a:solidFill>
                <a:latin typeface="Trebuchet MS"/>
                <a:cs typeface="Trebuchet MS"/>
              </a:rPr>
              <a:t>network.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667" y="6438696"/>
            <a:ext cx="4800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https://theworkaround.com/2019/05/15/docker-swarm-persistent-storage.html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87" y="614758"/>
            <a:ext cx="11182985" cy="54254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Persistent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C000"/>
                </a:solidFill>
                <a:latin typeface="Trebuchet MS"/>
                <a:cs typeface="Trebuchet MS"/>
              </a:rPr>
              <a:t>St</a:t>
            </a:r>
            <a:r>
              <a:rPr sz="2400" spc="-125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rage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Persistent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storing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lifecycle.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containers,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Bind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Named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mounts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works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fine,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volumes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hosts,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Swarm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cluster,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distributed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FS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FS.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rebuchet MS"/>
              <a:cs typeface="Trebuchet MS"/>
            </a:endParaRPr>
          </a:p>
          <a:p>
            <a:pPr marL="32384">
              <a:lnSpc>
                <a:spcPct val="100000"/>
              </a:lnSpc>
            </a:pP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Use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C2D53"/>
                </a:solidFill>
                <a:latin typeface="Trebuchet MS"/>
                <a:cs typeface="Trebuchet MS"/>
              </a:rPr>
              <a:t>of</a:t>
            </a:r>
            <a:r>
              <a:rPr sz="2400" spc="-14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C2D53"/>
                </a:solidFill>
                <a:latin typeface="Trebuchet MS"/>
                <a:cs typeface="Trebuchet MS"/>
              </a:rPr>
              <a:t>D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istr</a:t>
            </a:r>
            <a:r>
              <a:rPr sz="2400" spc="-130" dirty="0">
                <a:solidFill>
                  <a:srgbClr val="FC2D53"/>
                </a:solidFill>
                <a:latin typeface="Trebuchet MS"/>
                <a:cs typeface="Trebuchet MS"/>
              </a:rPr>
              <a:t>i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b</a:t>
            </a:r>
            <a:r>
              <a:rPr sz="2400" spc="-170" dirty="0">
                <a:solidFill>
                  <a:srgbClr val="FC2D53"/>
                </a:solidFill>
                <a:latin typeface="Trebuchet MS"/>
                <a:cs typeface="Trebuchet MS"/>
              </a:rPr>
              <a:t>u</a:t>
            </a:r>
            <a:r>
              <a:rPr sz="2400" spc="-165" dirty="0">
                <a:solidFill>
                  <a:srgbClr val="FC2D53"/>
                </a:solidFill>
                <a:latin typeface="Trebuchet MS"/>
                <a:cs typeface="Trebuchet MS"/>
              </a:rPr>
              <a:t>ted/</a:t>
            </a:r>
            <a:r>
              <a:rPr sz="2400" spc="-204" dirty="0">
                <a:solidFill>
                  <a:srgbClr val="FC2D53"/>
                </a:solidFill>
                <a:latin typeface="Trebuchet MS"/>
                <a:cs typeface="Trebuchet MS"/>
              </a:rPr>
              <a:t>N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et</a:t>
            </a:r>
            <a:r>
              <a:rPr sz="2400" spc="-240" dirty="0">
                <a:solidFill>
                  <a:srgbClr val="FC2D53"/>
                </a:solidFill>
                <a:latin typeface="Trebuchet MS"/>
                <a:cs typeface="Trebuchet MS"/>
              </a:rPr>
              <a:t>w</a:t>
            </a:r>
            <a:r>
              <a:rPr sz="2400" spc="-155" dirty="0">
                <a:solidFill>
                  <a:srgbClr val="FC2D53"/>
                </a:solidFill>
                <a:latin typeface="Trebuchet MS"/>
                <a:cs typeface="Trebuchet MS"/>
              </a:rPr>
              <a:t>ork</a:t>
            </a:r>
            <a:r>
              <a:rPr sz="2400" spc="-135" dirty="0">
                <a:solidFill>
                  <a:srgbClr val="FC2D53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C2D53"/>
                </a:solidFill>
                <a:latin typeface="Trebuchet MS"/>
                <a:cs typeface="Trebuchet MS"/>
              </a:rPr>
              <a:t>FS</a:t>
            </a:r>
            <a:endParaRPr sz="2400">
              <a:latin typeface="Trebuchet MS"/>
              <a:cs typeface="Trebuchet MS"/>
            </a:endParaRPr>
          </a:p>
          <a:p>
            <a:pPr marL="375920" marR="5316855" indent="-343535">
              <a:lnSpc>
                <a:spcPct val="100000"/>
              </a:lnSpc>
              <a:spcBef>
                <a:spcPts val="420"/>
              </a:spcBef>
              <a:buFont typeface="Wingdings"/>
              <a:buChar char=""/>
              <a:tabLst>
                <a:tab pos="376555" algn="l"/>
              </a:tabLst>
            </a:pP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Bec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ams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clus</a:t>
            </a: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ter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’t 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gua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215" dirty="0">
                <a:solidFill>
                  <a:srgbClr val="FFFFFF"/>
                </a:solidFill>
                <a:latin typeface="Trebuchet MS"/>
                <a:cs typeface="Trebuchet MS"/>
              </a:rPr>
              <a:t>teed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spe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ific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de,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saved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arbitrary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place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  <a:p>
            <a:pPr marL="375920" marR="5394325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76555" algn="l"/>
              </a:tabLst>
            </a:pP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tries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sa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200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later,  </a:t>
            </a:r>
            <a:r>
              <a:rPr sz="2200" spc="-17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relocated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onto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node,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lo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9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2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22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200" spc="-210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2200" spc="-2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FFFFFF"/>
                </a:solidFill>
                <a:latin typeface="Trebuchet MS"/>
                <a:cs typeface="Trebuchet MS"/>
              </a:rPr>
              <a:t>be.</a:t>
            </a:r>
            <a:endParaRPr sz="2200">
              <a:latin typeface="Trebuchet MS"/>
              <a:cs typeface="Trebuchet MS"/>
            </a:endParaRPr>
          </a:p>
          <a:p>
            <a:pPr marL="375920" marR="5799455" indent="-343535">
              <a:lnSpc>
                <a:spcPct val="100000"/>
              </a:lnSpc>
              <a:buFont typeface="Wingdings"/>
              <a:buChar char=""/>
              <a:tabLst>
                <a:tab pos="376555" algn="l"/>
              </a:tabLst>
            </a:pP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Distributed/N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rk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FS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allo</a:t>
            </a:r>
            <a:r>
              <a:rPr sz="2200" spc="-229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licatio</a:t>
            </a:r>
            <a:r>
              <a:rPr sz="2200" spc="-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marL="375920">
              <a:lnSpc>
                <a:spcPct val="100000"/>
              </a:lnSpc>
              <a:spcBef>
                <a:spcPts val="35"/>
              </a:spcBef>
            </a:pP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2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trieve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4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1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lifec</a:t>
            </a:r>
            <a:r>
              <a:rPr sz="2200" spc="-2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200" spc="-220" dirty="0">
                <a:solidFill>
                  <a:srgbClr val="FFFFFF"/>
                </a:solidFill>
                <a:latin typeface="Trebuchet MS"/>
                <a:cs typeface="Trebuchet MS"/>
              </a:rPr>
              <a:t>cle.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7688" y="3086100"/>
            <a:ext cx="5306567" cy="295198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87" y="212216"/>
            <a:ext cx="2359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FFFF"/>
                </a:solidFill>
              </a:rPr>
              <a:t>Do</a:t>
            </a:r>
            <a:r>
              <a:rPr spc="-135" dirty="0">
                <a:solidFill>
                  <a:srgbClr val="FFFFFF"/>
                </a:solidFill>
              </a:rPr>
              <a:t>c</a:t>
            </a:r>
            <a:r>
              <a:rPr spc="-245" dirty="0">
                <a:solidFill>
                  <a:srgbClr val="FFFFFF"/>
                </a:solidFill>
              </a:rPr>
              <a:t>ker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114" dirty="0">
                <a:solidFill>
                  <a:srgbClr val="FFFFFF"/>
                </a:solidFill>
              </a:rPr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332231" y="324611"/>
            <a:ext cx="45720" cy="394970"/>
          </a:xfrm>
          <a:custGeom>
            <a:avLst/>
            <a:gdLst/>
            <a:ahLst/>
            <a:cxnLst/>
            <a:rect l="l" t="t" r="r" b="b"/>
            <a:pathLst>
              <a:path w="45720" h="394970">
                <a:moveTo>
                  <a:pt x="45720" y="0"/>
                </a:moveTo>
                <a:lnTo>
                  <a:pt x="0" y="0"/>
                </a:lnTo>
                <a:lnTo>
                  <a:pt x="0" y="394716"/>
                </a:lnTo>
                <a:lnTo>
                  <a:pt x="45720" y="394716"/>
                </a:lnTo>
                <a:lnTo>
                  <a:pt x="45720" y="0"/>
                </a:lnTo>
                <a:close/>
              </a:path>
            </a:pathLst>
          </a:custGeom>
          <a:solidFill>
            <a:srgbClr val="FC2D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0019" y="135636"/>
            <a:ext cx="539496" cy="38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527" y="6466738"/>
            <a:ext cx="3581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90" dirty="0">
                <a:solidFill>
                  <a:srgbClr val="00AFEF"/>
                </a:solidFill>
                <a:uFill>
                  <a:solidFill>
                    <a:srgbClr val="00AFEF"/>
                  </a:solidFill>
                </a:uFill>
                <a:latin typeface="Trebuchet MS"/>
                <a:cs typeface="Trebuchet MS"/>
              </a:rPr>
              <a:t>https://thenewstack.io/methods-dealing-container-storage/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6964" y="1549908"/>
            <a:ext cx="6449568" cy="47350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6387" y="543813"/>
            <a:ext cx="3883025" cy="152082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spc="-150" dirty="0">
                <a:solidFill>
                  <a:srgbClr val="FFC000"/>
                </a:solidFill>
                <a:latin typeface="Trebuchet MS"/>
                <a:cs typeface="Trebuchet MS"/>
              </a:rPr>
              <a:t>Persistent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C000"/>
                </a:solidFill>
                <a:latin typeface="Trebuchet MS"/>
                <a:cs typeface="Trebuchet MS"/>
              </a:rPr>
              <a:t>St</a:t>
            </a:r>
            <a:r>
              <a:rPr sz="2400" spc="-125" dirty="0">
                <a:solidFill>
                  <a:srgbClr val="FFC000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rage</a:t>
            </a:r>
            <a:r>
              <a:rPr sz="2400" spc="-140" dirty="0">
                <a:solidFill>
                  <a:srgbClr val="FFC000"/>
                </a:solidFill>
                <a:latin typeface="Trebuchet MS"/>
                <a:cs typeface="Trebuchet MS"/>
              </a:rPr>
              <a:t> in</a:t>
            </a:r>
            <a:r>
              <a:rPr sz="2400" spc="-15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FC000"/>
                </a:solidFill>
                <a:latin typeface="Trebuchet MS"/>
                <a:cs typeface="Trebuchet MS"/>
              </a:rPr>
              <a:t>sin</a:t>
            </a:r>
            <a:r>
              <a:rPr sz="2400" spc="-120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2400" spc="-225" dirty="0">
                <a:solidFill>
                  <a:srgbClr val="FFC000"/>
                </a:solidFill>
                <a:latin typeface="Trebuchet MS"/>
                <a:cs typeface="Trebuchet MS"/>
              </a:rPr>
              <a:t>le</a:t>
            </a:r>
            <a:r>
              <a:rPr sz="2400" spc="-1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C000"/>
                </a:solidFill>
                <a:latin typeface="Trebuchet MS"/>
                <a:cs typeface="Trebuchet MS"/>
              </a:rPr>
              <a:t>n</a:t>
            </a:r>
            <a:r>
              <a:rPr sz="2400" spc="-204" dirty="0">
                <a:solidFill>
                  <a:srgbClr val="FFC000"/>
                </a:solidFill>
                <a:latin typeface="Trebuchet MS"/>
                <a:cs typeface="Trebuchet MS"/>
              </a:rPr>
              <a:t>ode</a:t>
            </a:r>
            <a:endParaRPr sz="2400">
              <a:latin typeface="Trebuchet MS"/>
              <a:cs typeface="Trebuchet MS"/>
            </a:endParaRPr>
          </a:p>
          <a:p>
            <a:pPr marL="314960" indent="-287655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314960" algn="l"/>
                <a:tab pos="315595" algn="l"/>
              </a:tabLst>
            </a:pP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Nam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unt</a:t>
            </a:r>
            <a:endParaRPr sz="2400">
              <a:latin typeface="Trebuchet MS"/>
              <a:cs typeface="Trebuchet MS"/>
            </a:endParaRPr>
          </a:p>
          <a:p>
            <a:pPr marL="314960" indent="-287655">
              <a:lnSpc>
                <a:spcPct val="100000"/>
              </a:lnSpc>
              <a:buFont typeface="Arial MT"/>
              <a:buChar char="•"/>
              <a:tabLst>
                <a:tab pos="314960" algn="l"/>
                <a:tab pos="315595" algn="l"/>
              </a:tabLst>
            </a:pP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Bind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unt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0895" y="2116835"/>
            <a:ext cx="4601210" cy="4168140"/>
            <a:chOff x="310895" y="2116835"/>
            <a:chExt cx="4601210" cy="41681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4232147"/>
              <a:ext cx="4471416" cy="20528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95" y="2116835"/>
              <a:ext cx="4379976" cy="20543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71416" y="3992879"/>
              <a:ext cx="440690" cy="368935"/>
            </a:xfrm>
            <a:custGeom>
              <a:avLst/>
              <a:gdLst/>
              <a:ahLst/>
              <a:cxnLst/>
              <a:rect l="l" t="t" r="r" b="b"/>
              <a:pathLst>
                <a:path w="440689" h="368935">
                  <a:moveTo>
                    <a:pt x="220218" y="0"/>
                  </a:moveTo>
                  <a:lnTo>
                    <a:pt x="169710" y="4869"/>
                  </a:lnTo>
                  <a:lnTo>
                    <a:pt x="123352" y="18741"/>
                  </a:lnTo>
                  <a:lnTo>
                    <a:pt x="82464" y="40508"/>
                  </a:lnTo>
                  <a:lnTo>
                    <a:pt x="48365" y="69064"/>
                  </a:lnTo>
                  <a:lnTo>
                    <a:pt x="22375" y="103303"/>
                  </a:lnTo>
                  <a:lnTo>
                    <a:pt x="5813" y="142118"/>
                  </a:lnTo>
                  <a:lnTo>
                    <a:pt x="0" y="184404"/>
                  </a:lnTo>
                  <a:lnTo>
                    <a:pt x="5813" y="226689"/>
                  </a:lnTo>
                  <a:lnTo>
                    <a:pt x="22375" y="265504"/>
                  </a:lnTo>
                  <a:lnTo>
                    <a:pt x="48365" y="299743"/>
                  </a:lnTo>
                  <a:lnTo>
                    <a:pt x="82464" y="328299"/>
                  </a:lnTo>
                  <a:lnTo>
                    <a:pt x="123352" y="350066"/>
                  </a:lnTo>
                  <a:lnTo>
                    <a:pt x="169710" y="363938"/>
                  </a:lnTo>
                  <a:lnTo>
                    <a:pt x="220218" y="368808"/>
                  </a:lnTo>
                  <a:lnTo>
                    <a:pt x="270725" y="363938"/>
                  </a:lnTo>
                  <a:lnTo>
                    <a:pt x="317083" y="350066"/>
                  </a:lnTo>
                  <a:lnTo>
                    <a:pt x="357971" y="328299"/>
                  </a:lnTo>
                  <a:lnTo>
                    <a:pt x="392070" y="299743"/>
                  </a:lnTo>
                  <a:lnTo>
                    <a:pt x="418060" y="265504"/>
                  </a:lnTo>
                  <a:lnTo>
                    <a:pt x="434622" y="226689"/>
                  </a:lnTo>
                  <a:lnTo>
                    <a:pt x="440436" y="184404"/>
                  </a:lnTo>
                  <a:lnTo>
                    <a:pt x="434622" y="142118"/>
                  </a:lnTo>
                  <a:lnTo>
                    <a:pt x="418060" y="103303"/>
                  </a:lnTo>
                  <a:lnTo>
                    <a:pt x="392070" y="69064"/>
                  </a:lnTo>
                  <a:lnTo>
                    <a:pt x="357971" y="40508"/>
                  </a:lnTo>
                  <a:lnTo>
                    <a:pt x="317083" y="18741"/>
                  </a:lnTo>
                  <a:lnTo>
                    <a:pt x="270725" y="4869"/>
                  </a:lnTo>
                  <a:lnTo>
                    <a:pt x="220218" y="0"/>
                  </a:lnTo>
                  <a:close/>
                </a:path>
              </a:pathLst>
            </a:custGeom>
            <a:solidFill>
              <a:srgbClr val="0016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8914</Words>
  <Application>Microsoft Office PowerPoint</Application>
  <PresentationFormat>Widescreen</PresentationFormat>
  <Paragraphs>1196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 MT</vt:lpstr>
      <vt:lpstr>Calibri</vt:lpstr>
      <vt:lpstr>Times New Roman</vt:lpstr>
      <vt:lpstr>Trebuchet MS</vt:lpstr>
      <vt:lpstr>Wingdings</vt:lpstr>
      <vt:lpstr>Office Theme</vt:lpstr>
      <vt:lpstr>Introduction to Docker </vt:lpstr>
      <vt:lpstr>The past and the present of Apps Deployment</vt:lpstr>
      <vt:lpstr>Monolithic Architecture</vt:lpstr>
      <vt:lpstr>Monolithic Architecture</vt:lpstr>
      <vt:lpstr>Monolithic Applications</vt:lpstr>
      <vt:lpstr>Microservices Architecture</vt:lpstr>
      <vt:lpstr>Microservices on VMs</vt:lpstr>
      <vt:lpstr>Microservices on VMs</vt:lpstr>
      <vt:lpstr>Microservices based Applications</vt:lpstr>
      <vt:lpstr>PowerPoint Presentation</vt:lpstr>
      <vt:lpstr>Dev: It works fine in my system! Tester: It doesn’t work in my system</vt:lpstr>
      <vt:lpstr>PowerPoint Presentation</vt:lpstr>
      <vt:lpstr>PowerPoint Presentation</vt:lpstr>
      <vt:lpstr>Docker</vt:lpstr>
      <vt:lpstr>VMs vs Docker Containers</vt:lpstr>
      <vt:lpstr>VMs vs Docker Containers</vt:lpstr>
      <vt:lpstr>Docker Architecture</vt:lpstr>
      <vt:lpstr>Docker Architecture</vt:lpstr>
      <vt:lpstr>Docker Installation</vt:lpstr>
      <vt:lpstr>PowerPoint Presentation</vt:lpstr>
      <vt:lpstr>PowerPoint Presentation</vt:lpstr>
      <vt:lpstr>Docker Images &amp; Containers</vt:lpstr>
      <vt:lpstr>Docker Images &amp; Containers</vt:lpstr>
      <vt:lpstr>PowerPoint Presentation</vt:lpstr>
      <vt:lpstr>Union File System</vt:lpstr>
      <vt:lpstr>Docker Registry</vt:lpstr>
      <vt:lpstr>Docker Registry</vt:lpstr>
      <vt:lpstr>Docker Registry</vt:lpstr>
      <vt:lpstr>Docker pull</vt:lpstr>
      <vt:lpstr>Docker pull</vt:lpstr>
      <vt:lpstr>Docker home directory</vt:lpstr>
      <vt:lpstr>Docker basic commands</vt:lpstr>
      <vt:lpstr>Docker basic commands</vt:lpstr>
      <vt:lpstr>Docker Container basics</vt:lpstr>
      <vt:lpstr>Docker Container basics</vt:lpstr>
      <vt:lpstr>Docker Container basics</vt:lpstr>
      <vt:lpstr>Docker Container basics</vt:lpstr>
      <vt:lpstr>Docker Container basics: Port Mapping</vt:lpstr>
      <vt:lpstr>Docker Container</vt:lpstr>
      <vt:lpstr>Docker Container: Getting shell access</vt:lpstr>
      <vt:lpstr>Docker Container: Getting shell access</vt:lpstr>
      <vt:lpstr>Docker Container: Getting shell access</vt:lpstr>
      <vt:lpstr>Docker Container</vt:lpstr>
      <vt:lpstr>Docker Networking</vt:lpstr>
      <vt:lpstr>Docker Networking: Bridge</vt:lpstr>
      <vt:lpstr>Docker Networking: Bridge</vt:lpstr>
      <vt:lpstr>Docker Networking: Bridge</vt:lpstr>
      <vt:lpstr>Docker Networking: Port Mapping</vt:lpstr>
      <vt:lpstr>Docker Networking: Host</vt:lpstr>
      <vt:lpstr>Docker Networking: None</vt:lpstr>
      <vt:lpstr>Docker Networking: Overlay</vt:lpstr>
      <vt:lpstr>Docker Volumes</vt:lpstr>
      <vt:lpstr>Docker Volumes</vt:lpstr>
      <vt:lpstr>Docker Volumes</vt:lpstr>
      <vt:lpstr>Docker volumes commands</vt:lpstr>
      <vt:lpstr>Docker Volumes</vt:lpstr>
      <vt:lpstr>Building Images</vt:lpstr>
      <vt:lpstr>Dockerfile</vt:lpstr>
      <vt:lpstr>Dockerfile contents</vt:lpstr>
      <vt:lpstr>Dockerfile</vt:lpstr>
      <vt:lpstr>Dockerfile</vt:lpstr>
      <vt:lpstr>Dockerfile Demo: Building a single landing page dynamic website using flask</vt:lpstr>
      <vt:lpstr>Dockerfile</vt:lpstr>
      <vt:lpstr>Docker Compose</vt:lpstr>
      <vt:lpstr>Docker Compose</vt:lpstr>
      <vt:lpstr>Docker Compose versions</vt:lpstr>
      <vt:lpstr>Docker Compose</vt:lpstr>
      <vt:lpstr>Docker Compose</vt:lpstr>
      <vt:lpstr>Docker Compose</vt:lpstr>
      <vt:lpstr>Docker Compose</vt:lpstr>
      <vt:lpstr>Docker Compose</vt:lpstr>
      <vt:lpstr>PowerPoint Presentation</vt:lpstr>
      <vt:lpstr>PowerPoint Presentation</vt:lpstr>
      <vt:lpstr>Container Orchestration</vt:lpstr>
      <vt:lpstr>Docker Swarm</vt:lpstr>
      <vt:lpstr>Docker Swarm Architecture</vt:lpstr>
      <vt:lpstr>Docker Swarm: Overlay driver</vt:lpstr>
      <vt:lpstr>Docker Swarm: Start a cluster</vt:lpstr>
      <vt:lpstr>Docker Swarm</vt:lpstr>
      <vt:lpstr>Docker Service</vt:lpstr>
      <vt:lpstr>Docker Service</vt:lpstr>
      <vt:lpstr>Docker Swarm Visualizer</vt:lpstr>
      <vt:lpstr>Docker Service</vt:lpstr>
      <vt:lpstr>Docker Service</vt:lpstr>
      <vt:lpstr>Docker Service</vt:lpstr>
      <vt:lpstr>Docker Service</vt:lpstr>
      <vt:lpstr>Docker Service</vt:lpstr>
      <vt:lpstr>Docker Swarm: Overlay driver</vt:lpstr>
      <vt:lpstr>Docker Service Demo: Swarm service</vt:lpstr>
      <vt:lpstr>Docker Service</vt:lpstr>
      <vt:lpstr>Docker Service</vt:lpstr>
      <vt:lpstr>Docker Networking</vt:lpstr>
      <vt:lpstr>Docker Networking</vt:lpstr>
      <vt:lpstr>Docker Networking Ingress Routing Mesh</vt:lpstr>
      <vt:lpstr>Docker Networking</vt:lpstr>
      <vt:lpstr>Docker Service</vt:lpstr>
      <vt:lpstr>Docker Service Load Balancer (ingress routing mesh)</vt:lpstr>
      <vt:lpstr>Docker Swarm</vt:lpstr>
      <vt:lpstr>Docker Swarm</vt:lpstr>
      <vt:lpstr>Docker Swarm</vt:lpstr>
      <vt:lpstr>Docker Stacks</vt:lpstr>
      <vt:lpstr>Docker Stack</vt:lpstr>
      <vt:lpstr>Docker Stacks</vt:lpstr>
      <vt:lpstr>Docker Swarm</vt:lpstr>
      <vt:lpstr>Docker Swarm</vt:lpstr>
      <vt:lpstr>Docker Swarm  HAProxy LoadBalancer  Demo</vt:lpstr>
      <vt:lpstr>Docker Swarm  HAProxy LoadBalancer  Setup HAProxy</vt:lpstr>
      <vt:lpstr>References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 </dc:title>
  <cp:lastModifiedBy>Harinya B</cp:lastModifiedBy>
  <cp:revision>1</cp:revision>
  <dcterms:created xsi:type="dcterms:W3CDTF">2023-03-28T04:22:04Z</dcterms:created>
  <dcterms:modified xsi:type="dcterms:W3CDTF">2024-09-27T09:47:34Z</dcterms:modified>
</cp:coreProperties>
</file>